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tags/tag1.xml" ContentType="application/vnd.openxmlformats-officedocument.presentationml.tags+xml"/>
  <Override PartName="/ppt/notesSlides/notesSlide6.xml" ContentType="application/vnd.openxmlformats-officedocument.presentationml.notesSlide+xml"/>
  <Override PartName="/ppt/tags/tag2.xml" ContentType="application/vnd.openxmlformats-officedocument.presentationml.tags+xml"/>
  <Override PartName="/ppt/notesSlides/notesSlide7.xml" ContentType="application/vnd.openxmlformats-officedocument.presentationml.notesSlide+xml"/>
  <Override PartName="/ppt/tags/tag3.xml" ContentType="application/vnd.openxmlformats-officedocument.presentationml.tags+xml"/>
  <Override PartName="/ppt/notesSlides/notesSlide8.xml" ContentType="application/vnd.openxmlformats-officedocument.presentationml.notesSlide+xml"/>
  <Override PartName="/ppt/tags/tag4.xml" ContentType="application/vnd.openxmlformats-officedocument.presentationml.tags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ags/tag5.xml" ContentType="application/vnd.openxmlformats-officedocument.presentationml.tags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tags/tag6.xml" ContentType="application/vnd.openxmlformats-officedocument.presentationml.tags+xml"/>
  <Override PartName="/ppt/notesSlides/notesSlide15.xml" ContentType="application/vnd.openxmlformats-officedocument.presentationml.notesSlide+xml"/>
  <Override PartName="/ppt/tags/tag7.xml" ContentType="application/vnd.openxmlformats-officedocument.presentationml.tags+xml"/>
  <Override PartName="/ppt/notesSlides/notesSlide16.xml" ContentType="application/vnd.openxmlformats-officedocument.presentationml.notesSlide+xml"/>
  <Override PartName="/ppt/tags/tag8.xml" ContentType="application/vnd.openxmlformats-officedocument.presentationml.tags+xml"/>
  <Override PartName="/ppt/notesSlides/notesSlide17.xml" ContentType="application/vnd.openxmlformats-officedocument.presentationml.notesSlide+xml"/>
  <Override PartName="/ppt/tags/tag9.xml" ContentType="application/vnd.openxmlformats-officedocument.presentationml.tags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6"/>
  </p:notesMasterIdLst>
  <p:sldIdLst>
    <p:sldId id="646" r:id="rId2"/>
    <p:sldId id="281" r:id="rId3"/>
    <p:sldId id="326" r:id="rId4"/>
    <p:sldId id="327" r:id="rId5"/>
    <p:sldId id="257" r:id="rId6"/>
    <p:sldId id="328" r:id="rId7"/>
    <p:sldId id="329" r:id="rId8"/>
    <p:sldId id="331" r:id="rId9"/>
    <p:sldId id="336" r:id="rId10"/>
    <p:sldId id="337" r:id="rId11"/>
    <p:sldId id="638" r:id="rId12"/>
    <p:sldId id="639" r:id="rId13"/>
    <p:sldId id="640" r:id="rId14"/>
    <p:sldId id="641" r:id="rId15"/>
    <p:sldId id="332" r:id="rId16"/>
    <p:sldId id="333" r:id="rId17"/>
    <p:sldId id="642" r:id="rId18"/>
    <p:sldId id="334" r:id="rId19"/>
    <p:sldId id="643" r:id="rId20"/>
    <p:sldId id="335" r:id="rId21"/>
    <p:sldId id="644" r:id="rId22"/>
    <p:sldId id="324" r:id="rId23"/>
    <p:sldId id="645" r:id="rId24"/>
    <p:sldId id="323" r:id="rId25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65" d="100"/>
          <a:sy n="65" d="100"/>
        </p:scale>
        <p:origin x="66" y="27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C95D410-CCA8-4A83-984D-8CA7BF8D17C7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FA0A735-A2FC-4B75-BDCA-1D5D2FB0D50A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4892045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3009351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153276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0407318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Phần này bắt đầu hd HS dùng ê ke để đo.</a:t>
            </a:r>
          </a:p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11359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1509505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941155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152161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657327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70307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2492989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316733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196289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754066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80605120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95629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938829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98640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139298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3087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234760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3888312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616073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7B9B774-A12C-43E5-B862-D7438EC0827F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010394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839020C-010A-DF29-741D-FD108DEE38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37CB7E9F-BF82-D0C9-8468-44D404268E8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DB5D3154-502F-69CB-F4EB-505DE28A1C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8DF44E72-A57C-9F0F-6B33-5E6EC61E2AF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C617C083-2C92-A3D0-51D0-530320E67A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86009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3A9A32F-8A78-3C56-B724-D0CF6083B8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599F636D-C59E-AE46-D7B3-6E322B8D0C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A7794F0-D22C-9496-7EA4-977CC0904C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9300F9-8E6E-A844-8D3F-D9B797C71E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EF04CB37-17CF-4624-3ACE-FC05ADDB21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6290705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8677BB5B-21D5-1A07-510A-F161DE3B36E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68A5074E-677B-7423-5CA2-8EC973951F8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F0AF4DF-191D-0A03-45D7-02731E5D7E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0970FD0-B1B5-06CF-5ACA-545460CA24A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4F6EA105-FD74-394B-812B-798EC2E988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7599690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ubtitle">
  <p:cSld name="Title and subtitle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1"/>
          <p:cNvSpPr txBox="1">
            <a:spLocks noGrp="1"/>
          </p:cNvSpPr>
          <p:nvPr>
            <p:ph type="title"/>
          </p:nvPr>
        </p:nvSpPr>
        <p:spPr>
          <a:xfrm>
            <a:off x="2511201" y="521000"/>
            <a:ext cx="71696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788"/>
            </a:lvl1pPr>
            <a:lvl2pPr lvl="1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3300"/>
              <a:buNone/>
              <a:defRPr>
                <a:latin typeface="Varela Round"/>
                <a:ea typeface="Varela Round"/>
                <a:cs typeface="Varela Round"/>
                <a:sym typeface="Varela Round"/>
              </a:defRPr>
            </a:lvl9pPr>
          </a:lstStyle>
          <a:p>
            <a:endParaRPr/>
          </a:p>
        </p:txBody>
      </p:sp>
      <p:sp>
        <p:nvSpPr>
          <p:cNvPr id="207" name="Google Shape;207;p21"/>
          <p:cNvSpPr txBox="1">
            <a:spLocks noGrp="1"/>
          </p:cNvSpPr>
          <p:nvPr>
            <p:ph type="subTitle" idx="1"/>
          </p:nvPr>
        </p:nvSpPr>
        <p:spPr>
          <a:xfrm>
            <a:off x="3768667" y="1225977"/>
            <a:ext cx="4654800" cy="3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66807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499995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31D362C-5233-F663-280B-A020B8DB4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1295ADA6-641B-7ADD-1389-A7F464C9BE4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CDA589F-C53F-4223-AA21-3BE90B6AA9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47A2FA33-9837-64A2-69E8-65CDCCC8A7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65B899C-A87B-F59A-2B2E-690A48D53C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9295510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B8860696-F9B2-5BD0-2104-0DC422655A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3E071A84-ADAE-13F3-A68D-4DC031FB65C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3DDD3032-52C4-E3EF-9EF4-882B47F323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44BA7C83-A511-DF44-637D-B8A60AAA142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BEA6D43E-0D54-CFDE-25FC-B7BAF37DD4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9401595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5F8EF86B-3F7D-A2AE-A867-AB221D8BA91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F6874DD8-17A1-81E3-611B-B95C3F0A2B1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BF9D868C-7679-D0BA-66BA-76CF9ACB7A1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1FB35C89-2BC7-2C63-6D4D-31C5C0BAB96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2190540D-C846-BFD5-40DA-6505A54247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EA39E145-C338-C66D-6DF8-7E87F07B3E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14010705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BF10370-C6B8-B771-10A1-C957814E523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0BF0BC5C-B7E9-D887-62B2-0BEC34939FF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A291D749-BD8D-56F1-9B6A-10990CF4777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15D7BC29-91D0-6CD2-93CF-3DA8B612FC4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997CFF9C-9145-F924-58D2-53D280FAAB8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9A5010E9-CB06-3466-977A-064AF6D008E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D716238D-3886-B592-9CB5-421A7D0D326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B2BEC9E5-C74C-AF19-B100-6AAE254D85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82448549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54F3EE1-8896-B7C7-188E-D6CAFD4354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15CE0BAB-DF10-435F-7D12-82848ABEB3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D666F526-CCE4-A46C-5CAB-4647E0822F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278E0085-5882-34A7-27FE-0170BCCD86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5673280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139E4072-6212-7989-2499-1E9716AE50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F06B90C1-DDE7-23F7-C6D3-F829E05F1DC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DBADCAB3-9BB8-3CEB-14B1-E473CC4CE5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396604624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3A98A30F-C461-F64F-0221-DB0A5A29F83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EA266842-7702-BE37-9083-DB9F12DEA81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4F680FF5-CDFF-3D38-FDF0-529DD35AED9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766619C1-C0E6-41D1-AFD2-052449666EB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04B514EB-1D6C-752A-FC36-8000452803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9F468C58-0416-04D8-62BE-021FDFFDDF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09571614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C2EBEF4A-BBE6-21D7-7D82-CF7E5482552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C01B1D7C-6F00-A5EB-3676-15A6AB4B82D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vi-VN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CC5DF98D-B04B-0B87-3CA2-792CD152C34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7892B6BE-A251-4BC9-A18E-45551235D6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8FA5BA22-13A7-9574-5953-5F9581F35A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vi-VN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31CE647B-7376-201B-1095-4647E52AD2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69558150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952BF28-3D6A-2D6F-A8BA-E51DD68ABF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vi-VN"/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C7FDD760-5D50-6F15-66DC-EC3804DE775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F11A896F-79BF-C44E-D60D-D2A475FD9BC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55AEF19-43F0-491A-9D46-717BA4EA31D5}" type="datetimeFigureOut">
              <a:rPr lang="vi-VN" smtClean="0"/>
              <a:t>12/12/2022</a:t>
            </a:fld>
            <a:endParaRPr lang="vi-VN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59AE675-B4BF-371B-B584-C379977E61F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vi-VN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FA7AF0A8-09EE-2839-D3A6-324FCBBA080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815A79-F177-46B4-AE46-6D1BD58772C0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28180141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1" r:id="rId12"/>
    <p:sldLayoutId id="2147483662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4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5.xml"/><Relationship Id="rId4" Type="http://schemas.openxmlformats.org/officeDocument/2006/relationships/image" Target="../media/image17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5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.xml"/><Relationship Id="rId6" Type="http://schemas.openxmlformats.org/officeDocument/2006/relationships/image" Target="../media/image20.png"/><Relationship Id="rId5" Type="http://schemas.openxmlformats.org/officeDocument/2006/relationships/image" Target="../media/image16.png"/><Relationship Id="rId4" Type="http://schemas.openxmlformats.org/officeDocument/2006/relationships/image" Target="../media/image19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7.xml"/><Relationship Id="rId6" Type="http://schemas.openxmlformats.org/officeDocument/2006/relationships/image" Target="../media/image20.png"/><Relationship Id="rId5" Type="http://schemas.openxmlformats.org/officeDocument/2006/relationships/image" Target="../media/image16.png"/><Relationship Id="rId4" Type="http://schemas.openxmlformats.org/officeDocument/2006/relationships/image" Target="../media/image2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8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9.xml"/><Relationship Id="rId5" Type="http://schemas.openxmlformats.org/officeDocument/2006/relationships/image" Target="../media/image23.png"/><Relationship Id="rId4" Type="http://schemas.openxmlformats.org/officeDocument/2006/relationships/image" Target="../media/image2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png"/><Relationship Id="rId4" Type="http://schemas.openxmlformats.org/officeDocument/2006/relationships/image" Target="../media/image16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3.png"/><Relationship Id="rId4" Type="http://schemas.openxmlformats.org/officeDocument/2006/relationships/image" Target="../media/image16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1.xml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4" Type="http://schemas.openxmlformats.org/officeDocument/2006/relationships/image" Target="../media/image11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3.xml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Nhóm 21">
            <a:extLst>
              <a:ext uri="{FF2B5EF4-FFF2-40B4-BE49-F238E27FC236}">
                <a16:creationId xmlns:a16="http://schemas.microsoft.com/office/drawing/2014/main" xmlns="" id="{8323581E-9856-ACB1-55AC-0DD27AA1F194}"/>
              </a:ext>
            </a:extLst>
          </p:cNvPr>
          <p:cNvGrpSpPr/>
          <p:nvPr/>
        </p:nvGrpSpPr>
        <p:grpSpPr>
          <a:xfrm>
            <a:off x="3061855" y="2281644"/>
            <a:ext cx="5813146" cy="1173462"/>
            <a:chOff x="5395118" y="3904156"/>
            <a:chExt cx="7597890" cy="1356360"/>
          </a:xfrm>
        </p:grpSpPr>
        <p:sp>
          <p:nvSpPr>
            <p:cNvPr id="10" name="Rectangle: Rounded Corners 8">
              <a:extLst>
                <a:ext uri="{FF2B5EF4-FFF2-40B4-BE49-F238E27FC236}">
                  <a16:creationId xmlns:a16="http://schemas.microsoft.com/office/drawing/2014/main" xmlns="" id="{E114C02D-075B-BBFE-578A-20762FBA8D2F}"/>
                </a:ext>
              </a:extLst>
            </p:cNvPr>
            <p:cNvSpPr/>
            <p:nvPr userDrawn="1"/>
          </p:nvSpPr>
          <p:spPr>
            <a:xfrm>
              <a:off x="5395119" y="3904156"/>
              <a:ext cx="7597889" cy="1356360"/>
            </a:xfrm>
            <a:prstGeom prst="roundRect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Rectangle: Rounded Corners 8">
              <a:extLst>
                <a:ext uri="{FF2B5EF4-FFF2-40B4-BE49-F238E27FC236}">
                  <a16:creationId xmlns:a16="http://schemas.microsoft.com/office/drawing/2014/main" xmlns="" id="{54786FF4-3440-7392-6BE0-ADF2FFED118C}"/>
                </a:ext>
              </a:extLst>
            </p:cNvPr>
            <p:cNvSpPr/>
            <p:nvPr/>
          </p:nvSpPr>
          <p:spPr>
            <a:xfrm>
              <a:off x="5395118" y="3904156"/>
              <a:ext cx="7597889" cy="1356360"/>
            </a:xfrm>
            <a:prstGeom prst="round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b="1" dirty="0" err="1" smtClean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Góc</a:t>
              </a:r>
              <a:r>
                <a:rPr lang="en-US" sz="3200" b="1" dirty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vuông</a:t>
              </a:r>
              <a:r>
                <a:rPr lang="en-US" sz="3200" b="1" dirty="0" smtClean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, </a:t>
              </a:r>
              <a:r>
                <a:rPr lang="en-US" sz="3200" b="1" dirty="0" err="1" smtClean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góc</a:t>
              </a:r>
              <a:r>
                <a:rPr lang="en-US" sz="3200" b="1" dirty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dirty="0" err="1" smtClean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không</a:t>
              </a:r>
              <a:r>
                <a:rPr lang="en-US" sz="3200" b="1" dirty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 </a:t>
              </a:r>
              <a:r>
                <a:rPr lang="en-US" sz="3200" b="1" smtClean="0">
                  <a:solidFill>
                    <a:schemeClr val="accent2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vuông</a:t>
              </a:r>
              <a:endParaRPr lang="en-US" sz="3200" b="1" dirty="0" smtClean="0">
                <a:solidFill>
                  <a:schemeClr val="accent2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2" name="Nhóm 10">
            <a:extLst>
              <a:ext uri="{FF2B5EF4-FFF2-40B4-BE49-F238E27FC236}">
                <a16:creationId xmlns:a16="http://schemas.microsoft.com/office/drawing/2014/main" xmlns="" id="{0C945CCD-B735-91CA-F486-32899F0965E0}"/>
              </a:ext>
            </a:extLst>
          </p:cNvPr>
          <p:cNvGrpSpPr/>
          <p:nvPr/>
        </p:nvGrpSpPr>
        <p:grpSpPr>
          <a:xfrm>
            <a:off x="1524000" y="-53065"/>
            <a:ext cx="9144000" cy="1966549"/>
            <a:chOff x="-198120" y="-1143000"/>
            <a:chExt cx="12694920" cy="3657600"/>
          </a:xfrm>
        </p:grpSpPr>
        <p:sp>
          <p:nvSpPr>
            <p:cNvPr id="4" name="Rectangle 12">
              <a:extLst>
                <a:ext uri="{FF2B5EF4-FFF2-40B4-BE49-F238E27FC236}">
                  <a16:creationId xmlns:a16="http://schemas.microsoft.com/office/drawing/2014/main" xmlns="" id="{55BFA75F-037E-B890-AB63-D3AE7DC9C41C}"/>
                </a:ext>
              </a:extLst>
            </p:cNvPr>
            <p:cNvSpPr/>
            <p:nvPr userDrawn="1"/>
          </p:nvSpPr>
          <p:spPr>
            <a:xfrm>
              <a:off x="-198120" y="-533400"/>
              <a:ext cx="12694920" cy="3048000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Rectangle 13">
              <a:extLst>
                <a:ext uri="{FF2B5EF4-FFF2-40B4-BE49-F238E27FC236}">
                  <a16:creationId xmlns:a16="http://schemas.microsoft.com/office/drawing/2014/main" xmlns="" id="{FEE8E0A4-257F-65DD-D495-C3233E4C3A3A}"/>
                </a:ext>
              </a:extLst>
            </p:cNvPr>
            <p:cNvSpPr/>
            <p:nvPr userDrawn="1"/>
          </p:nvSpPr>
          <p:spPr>
            <a:xfrm>
              <a:off x="-198120" y="-838200"/>
              <a:ext cx="12694920" cy="3048000"/>
            </a:xfrm>
            <a:prstGeom prst="rect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 14">
              <a:extLst>
                <a:ext uri="{FF2B5EF4-FFF2-40B4-BE49-F238E27FC236}">
                  <a16:creationId xmlns:a16="http://schemas.microsoft.com/office/drawing/2014/main" xmlns="" id="{78FAD5B2-AAAB-27C5-A33D-8C23E97CF886}"/>
                </a:ext>
              </a:extLst>
            </p:cNvPr>
            <p:cNvSpPr/>
            <p:nvPr userDrawn="1"/>
          </p:nvSpPr>
          <p:spPr>
            <a:xfrm>
              <a:off x="-198120" y="-1143000"/>
              <a:ext cx="12694920" cy="3048000"/>
            </a:xfrm>
            <a:prstGeom prst="rect">
              <a:avLst/>
            </a:prstGeom>
            <a:solidFill>
              <a:srgbClr val="F36A1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7" name="Picture 6" descr="A group of children's toys&#10;&#10;Description automatically generated with low confidence">
            <a:extLst>
              <a:ext uri="{FF2B5EF4-FFF2-40B4-BE49-F238E27FC236}">
                <a16:creationId xmlns:a16="http://schemas.microsoft.com/office/drawing/2014/main" xmlns="" id="{C9156996-CE34-5902-A0D8-F399CA9A43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33802" y="4229103"/>
            <a:ext cx="7079809" cy="2790075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xmlns="" id="{A5AD831D-3C9A-53B3-02C4-1434D0EEF65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2889" b="98000" l="1404" r="96348">
                        <a14:foregroundMark x1="7022" y1="45333" x2="11236" y2="41778"/>
                        <a14:foregroundMark x1="2809" y1="46444" x2="2809" y2="46444"/>
                        <a14:foregroundMark x1="22753" y1="50444" x2="25281" y2="52444"/>
                        <a14:foregroundMark x1="60955" y1="22889" x2="64045" y2="20000"/>
                        <a14:foregroundMark x1="50562" y1="15111" x2="54494" y2="9111"/>
                        <a14:foregroundMark x1="64607" y1="5111" x2="68258" y2="4667"/>
                        <a14:foregroundMark x1="62360" y1="34000" x2="68820" y2="41111"/>
                        <a14:foregroundMark x1="67416" y1="34444" x2="85955" y2="27556"/>
                        <a14:foregroundMark x1="58427" y1="38444" x2="62921" y2="35556"/>
                        <a14:foregroundMark x1="71629" y1="36444" x2="72753" y2="41778"/>
                        <a14:foregroundMark x1="78652" y1="52889" x2="80618" y2="56667"/>
                        <a14:foregroundMark x1="84831" y1="51111" x2="94101" y2="53778"/>
                        <a14:foregroundMark x1="91854" y1="51778" x2="94944" y2="51333"/>
                        <a14:foregroundMark x1="62360" y1="73778" x2="85674" y2="93333"/>
                        <a14:foregroundMark x1="25562" y1="62889" x2="28933" y2="71111"/>
                        <a14:foregroundMark x1="3652" y1="86222" x2="14045" y2="80889"/>
                        <a14:foregroundMark x1="95787" y1="69111" x2="97191" y2="80222"/>
                        <a14:foregroundMark x1="97191" y1="80222" x2="93258" y2="90889"/>
                        <a14:foregroundMark x1="93258" y1="90889" x2="90730" y2="76889"/>
                        <a14:foregroundMark x1="90730" y1="76889" x2="91854" y2="70444"/>
                        <a14:foregroundMark x1="19663" y1="91556" x2="22753" y2="87333"/>
                        <a14:foregroundMark x1="21910" y1="93111" x2="42135" y2="98000"/>
                        <a14:foregroundMark x1="42135" y1="98000" x2="57584" y2="93778"/>
                        <a14:foregroundMark x1="66292" y1="48889" x2="66573" y2="30667"/>
                        <a14:foregroundMark x1="66573" y1="30667" x2="71348" y2="18889"/>
                        <a14:foregroundMark x1="71348" y1="18889" x2="63764" y2="12222"/>
                        <a14:foregroundMark x1="54494" y1="26444" x2="48034" y2="11111"/>
                        <a14:foregroundMark x1="48034" y1="11111" x2="70225" y2="3333"/>
                        <a14:foregroundMark x1="70225" y1="3333" x2="72472" y2="17778"/>
                        <a14:foregroundMark x1="72472" y1="17778" x2="66292" y2="22667"/>
                        <a14:foregroundMark x1="1685" y1="61778" x2="24438" y2="64000"/>
                        <a14:foregroundMark x1="21067" y1="63556" x2="25281" y2="75556"/>
                        <a14:foregroundMark x1="25281" y1="75556" x2="25281" y2="75556"/>
                        <a14:foregroundMark x1="27809" y1="62000" x2="34551" y2="66667"/>
                        <a14:foregroundMark x1="5337" y1="85556" x2="10393" y2="88667"/>
                        <a14:foregroundMark x1="20506" y1="90889" x2="25281" y2="91778"/>
                        <a14:foregroundMark x1="10955" y1="88667" x2="9831" y2="88444"/>
                        <a14:foregroundMark x1="2247" y1="88000" x2="8427" y2="88667"/>
                        <a14:foregroundMark x1="3090" y1="87333" x2="3371" y2="85333"/>
                        <a14:foregroundMark x1="10112" y1="89333" x2="12360" y2="88667"/>
                        <a14:foregroundMark x1="2247" y1="86667" x2="4494" y2="85556"/>
                        <a14:foregroundMark x1="2247" y1="86222" x2="6180" y2="84889"/>
                        <a14:foregroundMark x1="79775" y1="59333" x2="92978" y2="54667"/>
                        <a14:foregroundMark x1="92978" y1="54667" x2="89607" y2="51778"/>
                        <a14:foregroundMark x1="93258" y1="54000" x2="94944" y2="50889"/>
                        <a14:foregroundMark x1="94944" y1="54667" x2="96348" y2="51778"/>
                        <a14:foregroundMark x1="95787" y1="51111" x2="95506" y2="50889"/>
                        <a14:foregroundMark x1="72191" y1="19333" x2="71910" y2="24222"/>
                        <a14:foregroundMark x1="88483" y1="28000" x2="85674" y2="24667"/>
                        <a14:foregroundMark x1="88764" y1="26000" x2="88764" y2="26000"/>
                        <a14:foregroundMark x1="88764" y1="24667" x2="88764" y2="24667"/>
                        <a14:foregroundMark x1="11517" y1="52000" x2="14607" y2="56000"/>
                        <a14:foregroundMark x1="82303" y1="24222" x2="82303" y2="2422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7140" y="3586957"/>
            <a:ext cx="1978563" cy="32673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TextBox 7">
            <a:extLst>
              <a:ext uri="{FF2B5EF4-FFF2-40B4-BE49-F238E27FC236}">
                <a16:creationId xmlns="" xmlns:a16="http://schemas.microsoft.com/office/drawing/2014/main" id="{6DC882CD-F5C9-CB7F-C1D8-8794B4476DB3}"/>
              </a:ext>
            </a:extLst>
          </p:cNvPr>
          <p:cNvSpPr txBox="1"/>
          <p:nvPr/>
        </p:nvSpPr>
        <p:spPr>
          <a:xfrm>
            <a:off x="1643952" y="-18954"/>
            <a:ext cx="9024048" cy="1338810"/>
          </a:xfrm>
          <a:prstGeom prst="rect">
            <a:avLst/>
          </a:prstGeom>
          <a:noFill/>
        </p:spPr>
        <p:txBody>
          <a:bodyPr wrap="square" lIns="91422" tIns="45711" rIns="91422" bIns="45711">
            <a:spAutoFit/>
          </a:bodyPr>
          <a:lstStyle>
            <a:defPPr>
              <a:defRPr lang="zh-CN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4219">
              <a:spcBef>
                <a:spcPts val="600"/>
              </a:spcBef>
              <a:defRPr/>
            </a:pPr>
            <a:r>
              <a:rPr lang="vi-VN" altLang="en-US" sz="3800" b="1" i="1" dirty="0">
                <a:solidFill>
                  <a:srgbClr val="002060"/>
                </a:solidFill>
                <a:latin typeface="+mj-lt"/>
                <a:cs typeface="Times New Roman" panose="02020603050405020304" pitchFamily="18" charset="0"/>
              </a:rPr>
              <a:t>TRƯỜNG TIỂU HỌC ÁI MỘ A</a:t>
            </a:r>
          </a:p>
          <a:p>
            <a:pPr algn="ctr" defTabSz="914219">
              <a:spcBef>
                <a:spcPts val="600"/>
              </a:spcBef>
              <a:defRPr/>
            </a:pPr>
            <a:r>
              <a:rPr lang="vi-VN" altLang="en-US" sz="3800" b="1" i="1" dirty="0">
                <a:solidFill>
                  <a:srgbClr val="002060"/>
                </a:solidFill>
                <a:latin typeface="+mj-lt"/>
                <a:cs typeface="Times New Roman" panose="02020603050405020304" pitchFamily="18" charset="0"/>
              </a:rPr>
              <a:t>Bài giảng điện tử </a:t>
            </a:r>
            <a:r>
              <a:rPr lang="en-US" altLang="en-US" sz="3800" b="1" i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Toán</a:t>
            </a:r>
            <a:r>
              <a:rPr lang="en-US" altLang="en-US" sz="3800" b="1" i="1" dirty="0" smtClean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altLang="en-US" sz="3800" b="1" i="1" dirty="0" err="1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lớp</a:t>
            </a:r>
            <a:r>
              <a:rPr lang="en-US" altLang="en-US" sz="3800" b="1" i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  <a:t> 3 </a:t>
            </a:r>
            <a:endParaRPr lang="en-US" altLang="en-US" sz="3800" b="1" i="1" dirty="0">
              <a:solidFill>
                <a:srgbClr val="002060"/>
              </a:solidFill>
              <a:latin typeface="+mj-lt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52128106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=""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altLang="zh-CN" sz="4000" b="1" i="0" u="none" strike="noStrike" kern="1200" cap="none" spc="0" normalizeH="0" baseline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571857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568665"/>
            <a:ext cx="2259725" cy="3129654"/>
            <a:chOff x="1781503" y="1024758"/>
            <a:chExt cx="2259725" cy="2073166"/>
          </a:xfrm>
        </p:grpSpPr>
        <p:cxnSp>
          <p:nvCxnSpPr>
            <p:cNvPr id="3" name="Straight Connector 2">
              <a:extLst>
                <a:ext uri="{FF2B5EF4-FFF2-40B4-BE49-F238E27FC236}">
                  <a16:creationId xmlns="" xmlns:a16="http://schemas.microsoft.com/office/drawing/2014/main" id="{EEB93F7A-ACCC-1297-B918-67EB10692BA4}"/>
                </a:ext>
              </a:extLst>
            </p:cNvPr>
            <p:cNvCxnSpPr/>
            <p:nvPr/>
          </p:nvCxnSpPr>
          <p:spPr>
            <a:xfrm>
              <a:off x="1781503" y="1024758"/>
              <a:ext cx="0" cy="2073166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=""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503176" y="523359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73CFA48D-C7E6-3BB7-E98E-82BA4A0AE95D}"/>
              </a:ext>
            </a:extLst>
          </p:cNvPr>
          <p:cNvSpPr txBox="1"/>
          <p:nvPr/>
        </p:nvSpPr>
        <p:spPr>
          <a:xfrm>
            <a:off x="2504884" y="231212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H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406343" y="5613102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7078036" y="5051989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vuông</a:t>
            </a:r>
          </a:p>
        </p:txBody>
      </p:sp>
    </p:spTree>
    <p:extLst>
      <p:ext uri="{BB962C8B-B14F-4D97-AF65-F5344CB8AC3E}">
        <p14:creationId xmlns:p14="http://schemas.microsoft.com/office/powerpoint/2010/main" val="24100603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2504885" y="2666071"/>
            <a:ext cx="2934331" cy="3032246"/>
            <a:chOff x="1106897" y="1089283"/>
            <a:chExt cx="2934331" cy="2008641"/>
          </a:xfrm>
        </p:grpSpPr>
        <p:cxnSp>
          <p:nvCxnSpPr>
            <p:cNvPr id="3" name="Straight Connector 2">
              <a:extLst>
                <a:ext uri="{FF2B5EF4-FFF2-40B4-BE49-F238E27FC236}">
                  <a16:creationId xmlns=""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>
              <a:off x="1106897" y="1089283"/>
              <a:ext cx="674606" cy="2008641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=""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N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O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</a:t>
            </a:r>
            <a:r>
              <a:rPr lang="en-US" sz="36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không</a:t>
            </a:r>
            <a:r>
              <a:rPr lang="en-US" sz="3600" kern="0" dirty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 </a:t>
            </a:r>
            <a:r>
              <a:rPr lang="en-US" sz="3600" kern="0" dirty="0" err="1">
                <a:solidFill>
                  <a:srgbClr val="000000"/>
                </a:solidFill>
                <a:latin typeface="Arial"/>
                <a:cs typeface="Arial"/>
                <a:sym typeface="Arial"/>
              </a:rPr>
              <a:t>vuông</a:t>
            </a:r>
            <a:endParaRPr lang="en-US" sz="3600" kern="0" dirty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1642058" y="242290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P</a:t>
            </a:r>
          </a:p>
        </p:txBody>
      </p:sp>
    </p:spTree>
    <p:extLst>
      <p:ext uri="{BB962C8B-B14F-4D97-AF65-F5344CB8AC3E}">
        <p14:creationId xmlns:p14="http://schemas.microsoft.com/office/powerpoint/2010/main" val="11325909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0CE35031-3FDE-547F-952F-CD99A6ECDA56}"/>
              </a:ext>
            </a:extLst>
          </p:cNvPr>
          <p:cNvSpPr txBox="1"/>
          <p:nvPr/>
        </p:nvSpPr>
        <p:spPr>
          <a:xfrm>
            <a:off x="1025585" y="735632"/>
            <a:ext cx="1259513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c) Ê ke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EAB41BB7-3FEF-9ACA-DE21-67345470BF8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93598" y="403111"/>
            <a:ext cx="3339894" cy="5533697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32AB5F4C-7026-A8C4-D449-94847C2F7311}"/>
              </a:ext>
            </a:extLst>
          </p:cNvPr>
          <p:cNvGrpSpPr/>
          <p:nvPr/>
        </p:nvGrpSpPr>
        <p:grpSpPr>
          <a:xfrm>
            <a:off x="3179491" y="2727434"/>
            <a:ext cx="2259725" cy="2970882"/>
            <a:chOff x="1781503" y="1129932"/>
            <a:chExt cx="2259725" cy="1967992"/>
          </a:xfrm>
        </p:grpSpPr>
        <p:cxnSp>
          <p:nvCxnSpPr>
            <p:cNvPr id="3" name="Straight Connector 2">
              <a:extLst>
                <a:ext uri="{FF2B5EF4-FFF2-40B4-BE49-F238E27FC236}">
                  <a16:creationId xmlns="" xmlns:a16="http://schemas.microsoft.com/office/drawing/2014/main" id="{EEB93F7A-ACCC-1297-B918-67EB10692B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1129932"/>
              <a:ext cx="302257" cy="1967992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="" xmlns:a16="http://schemas.microsoft.com/office/drawing/2014/main" id="{85FF03CB-0A73-063F-3A5F-CAE7F499C3F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781503" y="3097924"/>
              <a:ext cx="2259725" cy="0"/>
            </a:xfrm>
            <a:prstGeom prst="line">
              <a:avLst/>
            </a:prstGeom>
            <a:ln w="3810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58366D1E-9958-E131-9B9F-3B0BD689A0A8}"/>
              </a:ext>
            </a:extLst>
          </p:cNvPr>
          <p:cNvSpPr txBox="1"/>
          <p:nvPr/>
        </p:nvSpPr>
        <p:spPr>
          <a:xfrm>
            <a:off x="2488519" y="5251738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I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="" xmlns:a16="http://schemas.microsoft.com/office/drawing/2014/main" id="{D64C79AE-252D-A923-F7A8-E2A13B97B916}"/>
              </a:ext>
            </a:extLst>
          </p:cNvPr>
          <p:cNvSpPr txBox="1"/>
          <p:nvPr/>
        </p:nvSpPr>
        <p:spPr>
          <a:xfrm>
            <a:off x="5120593" y="5755977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L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="" xmlns:a16="http://schemas.microsoft.com/office/drawing/2014/main" id="{19EBA5DD-A0BB-A878-65E1-0BF433EBFE5A}"/>
              </a:ext>
            </a:extLst>
          </p:cNvPr>
          <p:cNvSpPr txBox="1"/>
          <p:nvPr/>
        </p:nvSpPr>
        <p:spPr>
          <a:xfrm>
            <a:off x="6638572" y="5051987"/>
            <a:ext cx="45877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>
              <a:buClr>
                <a:srgbClr val="000000"/>
              </a:buClr>
            </a:pPr>
            <a:r>
              <a:rPr lang="en-US" sz="36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Góc không vuông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F2619C89-46A7-9192-E290-78B6D6C70FA4}"/>
              </a:ext>
            </a:extLst>
          </p:cNvPr>
          <p:cNvSpPr txBox="1"/>
          <p:nvPr/>
        </p:nvSpPr>
        <p:spPr>
          <a:xfrm>
            <a:off x="2488519" y="2385675"/>
            <a:ext cx="99322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Clr>
                <a:srgbClr val="000000"/>
              </a:buClr>
            </a:pPr>
            <a:r>
              <a:rPr lang="en-US" sz="4000" kern="0">
                <a:solidFill>
                  <a:srgbClr val="000000"/>
                </a:solidFill>
                <a:latin typeface="Arial"/>
                <a:cs typeface="Arial"/>
                <a:sym typeface="Arial"/>
              </a:rPr>
              <a:t>K</a:t>
            </a:r>
          </a:p>
        </p:txBody>
      </p:sp>
    </p:spTree>
    <p:extLst>
      <p:ext uri="{BB962C8B-B14F-4D97-AF65-F5344CB8AC3E}">
        <p14:creationId xmlns:p14="http://schemas.microsoft.com/office/powerpoint/2010/main" val="13943995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=""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75289" y="541238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Đọc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tên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38D84476-0EB7-4C22-B552-5B4FA89B38B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190875" y="1466565"/>
            <a:ext cx="6076950" cy="3557872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7C1C157E-8CBD-42FD-9C33-19FD6EA1D8FE}"/>
              </a:ext>
            </a:extLst>
          </p:cNvPr>
          <p:cNvSpPr txBox="1"/>
          <p:nvPr/>
        </p:nvSpPr>
        <p:spPr>
          <a:xfrm>
            <a:off x="3190875" y="5105400"/>
            <a:ext cx="67437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4000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 đỉnh O; cạnh OA, OB.</a:t>
            </a:r>
            <a:endParaRPr lang="en-US" sz="4000" dirty="0">
              <a:solidFill>
                <a:srgbClr val="FF0000"/>
              </a:solidFill>
              <a:latin typeface="Times New Roman" panose="020206030504050203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5002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  <p:bldP spid="6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B4EF2A1A-5D0E-4B8A-BD5C-0FDEE9DBD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15003"/>
            <a:ext cx="12192000" cy="682799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6793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39231" y="603284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1800" b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1800" b="1" dirty="0"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=""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876604" y="591104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=""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634722" y="4265604"/>
            <a:ext cx="357876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=""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60667" y="2538603"/>
            <a:ext cx="10815638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=""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417319" y="1632351"/>
            <a:ext cx="1488677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=""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5014699" y="4320468"/>
            <a:ext cx="2620542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=""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093207" y="1540911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=""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8458200" y="4347900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=""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500615" y="1330599"/>
            <a:ext cx="1488677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3E0F9EB1-2511-40A5-4CAD-58A711827628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97" t="1780" r="92138" b="85201"/>
          <a:stretch/>
        </p:blipFill>
        <p:spPr>
          <a:xfrm>
            <a:off x="139902" y="578861"/>
            <a:ext cx="936009" cy="9781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85776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  <p:bldP spid="713" grpId="0" animBg="1"/>
      <p:bldP spid="717" grpId="0" animBg="1"/>
      <p:bldP spid="71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713" name="TextBox 712">
            <a:extLst>
              <a:ext uri="{FF2B5EF4-FFF2-40B4-BE49-F238E27FC236}">
                <a16:creationId xmlns="" xmlns:a16="http://schemas.microsoft.com/office/drawing/2014/main" id="{B0B9E35E-B72C-4451-AF01-EA1ADD1BCE12}"/>
              </a:ext>
            </a:extLst>
          </p:cNvPr>
          <p:cNvSpPr txBox="1"/>
          <p:nvPr/>
        </p:nvSpPr>
        <p:spPr>
          <a:xfrm>
            <a:off x="1007572" y="4411376"/>
            <a:ext cx="2503563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4" name="Picture 713">
            <a:extLst>
              <a:ext uri="{FF2B5EF4-FFF2-40B4-BE49-F238E27FC236}">
                <a16:creationId xmlns="" xmlns:a16="http://schemas.microsoft.com/office/drawing/2014/main" id="{B2B96FE1-F5C6-4189-8FCD-325F75BA4D0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94901" y="2684375"/>
            <a:ext cx="8942457" cy="1461329"/>
          </a:xfrm>
          <a:prstGeom prst="rect">
            <a:avLst/>
          </a:prstGeom>
        </p:spPr>
      </p:pic>
      <p:pic>
        <p:nvPicPr>
          <p:cNvPr id="716" name="Picture 715">
            <a:extLst>
              <a:ext uri="{FF2B5EF4-FFF2-40B4-BE49-F238E27FC236}">
                <a16:creationId xmlns="" xmlns:a16="http://schemas.microsoft.com/office/drawing/2014/main" id="{CC51B3AB-D55C-45D6-BD2C-C11399380F2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453832" y="1467227"/>
            <a:ext cx="1812308" cy="2466512"/>
          </a:xfrm>
          <a:prstGeom prst="rect">
            <a:avLst/>
          </a:prstGeom>
        </p:spPr>
      </p:pic>
      <p:sp>
        <p:nvSpPr>
          <p:cNvPr id="717" name="TextBox 716">
            <a:extLst>
              <a:ext uri="{FF2B5EF4-FFF2-40B4-BE49-F238E27FC236}">
                <a16:creationId xmlns="" xmlns:a16="http://schemas.microsoft.com/office/drawing/2014/main" id="{0C9C0067-BD41-4FE7-A8F6-15DE3573F9F1}"/>
              </a:ext>
            </a:extLst>
          </p:cNvPr>
          <p:cNvSpPr txBox="1"/>
          <p:nvPr/>
        </p:nvSpPr>
        <p:spPr>
          <a:xfrm>
            <a:off x="3796492" y="4447952"/>
            <a:ext cx="352044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6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18" name="Picture 717">
            <a:extLst>
              <a:ext uri="{FF2B5EF4-FFF2-40B4-BE49-F238E27FC236}">
                <a16:creationId xmlns="" xmlns:a16="http://schemas.microsoft.com/office/drawing/2014/main" id="{D0B40E7E-5A30-4BAF-9C38-003D5EB4991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5256409">
            <a:off x="4564587" y="1979292"/>
            <a:ext cx="1488677" cy="2466512"/>
          </a:xfrm>
          <a:prstGeom prst="rect">
            <a:avLst/>
          </a:prstGeom>
        </p:spPr>
      </p:pic>
      <p:sp>
        <p:nvSpPr>
          <p:cNvPr id="719" name="TextBox 718">
            <a:extLst>
              <a:ext uri="{FF2B5EF4-FFF2-40B4-BE49-F238E27FC236}">
                <a16:creationId xmlns="" xmlns:a16="http://schemas.microsoft.com/office/drawing/2014/main" id="{0E7E34C7-A637-4817-AF58-25123391740F}"/>
              </a:ext>
            </a:extLst>
          </p:cNvPr>
          <p:cNvSpPr txBox="1"/>
          <p:nvPr/>
        </p:nvSpPr>
        <p:spPr>
          <a:xfrm>
            <a:off x="7755844" y="4493672"/>
            <a:ext cx="3566159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20" name="Picture 719">
            <a:extLst>
              <a:ext uri="{FF2B5EF4-FFF2-40B4-BE49-F238E27FC236}">
                <a16:creationId xmlns="" xmlns:a16="http://schemas.microsoft.com/office/drawing/2014/main" id="{247307EA-42A4-465E-8430-06E2630251B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rot="1716531" flipH="1">
            <a:off x="8293544" y="1403219"/>
            <a:ext cx="1693436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02804462-4E0A-0D65-F20F-18FCC85CD54F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897" t="1780" r="92138" b="85201"/>
          <a:stretch/>
        </p:blipFill>
        <p:spPr>
          <a:xfrm>
            <a:off x="299368" y="579196"/>
            <a:ext cx="936009" cy="978120"/>
          </a:xfrm>
          <a:prstGeom prst="rect">
            <a:avLst/>
          </a:prstGeom>
        </p:spPr>
      </p:pic>
      <p:sp>
        <p:nvSpPr>
          <p:cNvPr id="4" name="PA_库_文本框 11">
            <a:extLst>
              <a:ext uri="{FF2B5EF4-FFF2-40B4-BE49-F238E27FC236}">
                <a16:creationId xmlns="" xmlns:a16="http://schemas.microsoft.com/office/drawing/2014/main" id="{F97F3970-CCD1-7D59-7633-4853DF4E9A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919469" y="463928"/>
            <a:ext cx="10876942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Dùng ê ke </a:t>
            </a:r>
            <a:r>
              <a:rPr lang="en-US" altLang="zh-CN" sz="3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hận biết góc nào là góc vuông, góc nào là góc không vuông trong mỗi hình dưới đây.</a:t>
            </a:r>
            <a:endParaRPr lang="zh-CN" altLang="en-US" sz="3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20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3" grpId="0" animBg="1"/>
      <p:bldP spid="717" grpId="0" animBg="1"/>
      <p:bldP spid="719" grpId="0" animBg="1"/>
      <p:bldP spid="4" grpId="0" autoUpdateAnimBg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=""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300233" y="656076"/>
            <a:ext cx="108769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4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Microsoft YaHei UI" panose="020B0503020204020204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Nêu tên đỉnh và cạnh của mỗi góc trong các hình dưới đây.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4E68D325-BC7A-4BA9-8A96-47BF2640B8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9793" y="2608707"/>
            <a:ext cx="10877550" cy="1695450"/>
          </a:xfrm>
          <a:prstGeom prst="rect">
            <a:avLst/>
          </a:prstGeom>
        </p:spPr>
      </p:pic>
      <p:sp>
        <p:nvSpPr>
          <p:cNvPr id="416" name="TextBox 415">
            <a:extLst>
              <a:ext uri="{FF2B5EF4-FFF2-40B4-BE49-F238E27FC236}">
                <a16:creationId xmlns="" xmlns:a16="http://schemas.microsoft.com/office/drawing/2014/main" id="{DC8B2DE8-9C27-4A12-B452-AB4B21C5D60F}"/>
              </a:ext>
            </a:extLst>
          </p:cNvPr>
          <p:cNvSpPr txBox="1"/>
          <p:nvPr/>
        </p:nvSpPr>
        <p:spPr>
          <a:xfrm>
            <a:off x="793968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B, cạnh BA, cạnh BC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="" xmlns:a16="http://schemas.microsoft.com/office/drawing/2014/main" id="{07C7283E-5C74-4073-A6DC-169B43FD25CC}"/>
              </a:ext>
            </a:extLst>
          </p:cNvPr>
          <p:cNvSpPr txBox="1"/>
          <p:nvPr/>
        </p:nvSpPr>
        <p:spPr>
          <a:xfrm>
            <a:off x="4735032" y="461307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Đỉnh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ED,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EG</a:t>
            </a:r>
          </a:p>
        </p:txBody>
      </p:sp>
      <p:sp>
        <p:nvSpPr>
          <p:cNvPr id="655" name="TextBox 654">
            <a:extLst>
              <a:ext uri="{FF2B5EF4-FFF2-40B4-BE49-F238E27FC236}">
                <a16:creationId xmlns="" xmlns:a16="http://schemas.microsoft.com/office/drawing/2014/main" id="{ADF4C384-281A-4972-BE09-33715089C4F4}"/>
              </a:ext>
            </a:extLst>
          </p:cNvPr>
          <p:cNvSpPr txBox="1"/>
          <p:nvPr/>
        </p:nvSpPr>
        <p:spPr>
          <a:xfrm>
            <a:off x="8613231" y="4567356"/>
            <a:ext cx="3578769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Đỉnh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PO,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cạnh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PQ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4F4F3794-A56E-FCEF-7676-477A3D3B450E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738" y="670903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2911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  <p:bldP spid="416" grpId="0" animBg="1"/>
      <p:bldP spid="653" grpId="0" animBg="1"/>
      <p:bldP spid="655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824886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790C4527-5ECE-4E0E-A638-81C9610E62F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96344" y="2231052"/>
            <a:ext cx="11071296" cy="1938696"/>
          </a:xfrm>
          <a:prstGeom prst="rect">
            <a:avLst/>
          </a:prstGeom>
        </p:spPr>
      </p:pic>
      <p:sp>
        <p:nvSpPr>
          <p:cNvPr id="656" name="TextBox 655">
            <a:extLst>
              <a:ext uri="{FF2B5EF4-FFF2-40B4-BE49-F238E27FC236}">
                <a16:creationId xmlns="" xmlns:a16="http://schemas.microsoft.com/office/drawing/2014/main" id="{1C257C2D-6F40-4A6D-8A4F-EF9609806A42}"/>
              </a:ext>
            </a:extLst>
          </p:cNvPr>
          <p:cNvSpPr txBox="1"/>
          <p:nvPr/>
        </p:nvSpPr>
        <p:spPr>
          <a:xfrm>
            <a:off x="753595" y="4613076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I, cạnh IH, cạnh IK.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7" name="TextBox 656">
            <a:extLst>
              <a:ext uri="{FF2B5EF4-FFF2-40B4-BE49-F238E27FC236}">
                <a16:creationId xmlns="" xmlns:a16="http://schemas.microsoft.com/office/drawing/2014/main" id="{EC39D842-013A-4CE0-BA9D-208C8B5BBEA2}"/>
              </a:ext>
            </a:extLst>
          </p:cNvPr>
          <p:cNvSpPr txBox="1"/>
          <p:nvPr/>
        </p:nvSpPr>
        <p:spPr>
          <a:xfrm>
            <a:off x="4530067" y="4594788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M, cạnh MN, cạnh ML.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8" name="TextBox 657">
            <a:extLst>
              <a:ext uri="{FF2B5EF4-FFF2-40B4-BE49-F238E27FC236}">
                <a16:creationId xmlns="" xmlns:a16="http://schemas.microsoft.com/office/drawing/2014/main" id="{9BF899FC-C9B3-41F4-9282-3452B6E0C5DE}"/>
              </a:ext>
            </a:extLst>
          </p:cNvPr>
          <p:cNvSpPr txBox="1"/>
          <p:nvPr/>
        </p:nvSpPr>
        <p:spPr>
          <a:xfrm>
            <a:off x="8379691" y="4603932"/>
            <a:ext cx="3278910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Đỉnh S, cạnh SR, cạnh ST.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21B9D0D2-57AE-B26D-8BE0-8F2A61E1F9C4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311247" y="657315"/>
            <a:ext cx="988261" cy="1040488"/>
          </a:xfrm>
          <a:prstGeom prst="rect">
            <a:avLst/>
          </a:prstGeom>
        </p:spPr>
      </p:pic>
      <p:sp>
        <p:nvSpPr>
          <p:cNvPr id="9" name="PA_库_文本框 11">
            <a:extLst>
              <a:ext uri="{FF2B5EF4-FFF2-40B4-BE49-F238E27FC236}">
                <a16:creationId xmlns="" xmlns:a16="http://schemas.microsoft.com/office/drawing/2014/main" id="{2EAA101A-7730-A418-6743-F71FC3C65C9F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103256" y="655386"/>
            <a:ext cx="1087694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4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Microsoft YaHei UI" panose="020B0503020204020204" pitchFamily="34" charset="-122"/>
                <a:cs typeface="Times New Roman" panose="02020603050405020304" pitchFamily="18" charset="0"/>
              </a:rPr>
              <a:t> </a:t>
            </a:r>
            <a:r>
              <a:rPr lang="en-US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a) </a:t>
            </a:r>
            <a:r>
              <a:rPr lang="vi-VN" altLang="zh-CN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Nêu tên đỉnh và cạnh của mỗi góc trong các hình dưới đây.</a:t>
            </a:r>
            <a:endParaRPr kumimoji="0" lang="zh-CN" altLang="en-US" sz="44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40977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6" grpId="0" animBg="1"/>
      <p:bldP spid="657" grpId="0" animBg="1"/>
      <p:bldP spid="658" grpId="0" animBg="1"/>
      <p:bldP spid="9" grpId="0" autoUpdateAnimBg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CE3A4F74-C93F-4A8A-8AA0-BDD2935EF4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73476" y="2615113"/>
            <a:ext cx="7645047" cy="1627773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5855389" y="3244334"/>
            <a:ext cx="481222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ình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13135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=""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27684" y="64967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just"/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b)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3200" b="1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b="1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735" name="Picture 734">
            <a:extLst>
              <a:ext uri="{FF2B5EF4-FFF2-40B4-BE49-F238E27FC236}">
                <a16:creationId xmlns="" xmlns:a16="http://schemas.microsoft.com/office/drawing/2014/main" id="{C3E801A3-B07C-40FB-8C87-734535CB50D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8665" y="2526411"/>
            <a:ext cx="10877550" cy="1695450"/>
          </a:xfrm>
          <a:prstGeom prst="rect">
            <a:avLst/>
          </a:prstGeom>
        </p:spPr>
      </p:pic>
      <p:sp>
        <p:nvSpPr>
          <p:cNvPr id="736" name="TextBox 735">
            <a:extLst>
              <a:ext uri="{FF2B5EF4-FFF2-40B4-BE49-F238E27FC236}">
                <a16:creationId xmlns="" xmlns:a16="http://schemas.microsoft.com/office/drawing/2014/main" id="{1C493300-C902-435B-BE8B-493B6EA919E2}"/>
              </a:ext>
            </a:extLst>
          </p:cNvPr>
          <p:cNvSpPr txBox="1"/>
          <p:nvPr/>
        </p:nvSpPr>
        <p:spPr>
          <a:xfrm>
            <a:off x="524995" y="450334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37" name="Picture 736">
            <a:extLst>
              <a:ext uri="{FF2B5EF4-FFF2-40B4-BE49-F238E27FC236}">
                <a16:creationId xmlns="" xmlns:a16="http://schemas.microsoft.com/office/drawing/2014/main" id="{3566863B-5B92-4D2F-8CE3-20F207EF10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21315386">
            <a:off x="1051559" y="1559199"/>
            <a:ext cx="1488677" cy="2466512"/>
          </a:xfrm>
          <a:prstGeom prst="rect">
            <a:avLst/>
          </a:prstGeom>
        </p:spPr>
      </p:pic>
      <p:sp>
        <p:nvSpPr>
          <p:cNvPr id="738" name="TextBox 737">
            <a:extLst>
              <a:ext uri="{FF2B5EF4-FFF2-40B4-BE49-F238E27FC236}">
                <a16:creationId xmlns="" xmlns:a16="http://schemas.microsoft.com/office/drawing/2014/main" id="{88B04728-AB48-4DE9-ACAC-B3F28A0999E9}"/>
              </a:ext>
            </a:extLst>
          </p:cNvPr>
          <p:cNvSpPr txBox="1"/>
          <p:nvPr/>
        </p:nvSpPr>
        <p:spPr>
          <a:xfrm>
            <a:off x="4621506" y="4549068"/>
            <a:ext cx="3480078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39" name="Picture 738">
            <a:extLst>
              <a:ext uri="{FF2B5EF4-FFF2-40B4-BE49-F238E27FC236}">
                <a16:creationId xmlns="" xmlns:a16="http://schemas.microsoft.com/office/drawing/2014/main" id="{1FD7C585-7A89-464C-9159-F31D1FD4D22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61886" y="1422039"/>
            <a:ext cx="1488677" cy="2466512"/>
          </a:xfrm>
          <a:prstGeom prst="rect">
            <a:avLst/>
          </a:prstGeom>
        </p:spPr>
      </p:pic>
      <p:sp>
        <p:nvSpPr>
          <p:cNvPr id="740" name="TextBox 739">
            <a:extLst>
              <a:ext uri="{FF2B5EF4-FFF2-40B4-BE49-F238E27FC236}">
                <a16:creationId xmlns="" xmlns:a16="http://schemas.microsoft.com/office/drawing/2014/main" id="{0AF340B9-D3FC-42E8-98B2-C323EF058D1A}"/>
              </a:ext>
            </a:extLst>
          </p:cNvPr>
          <p:cNvSpPr txBox="1"/>
          <p:nvPr/>
        </p:nvSpPr>
        <p:spPr>
          <a:xfrm>
            <a:off x="8842248" y="4430196"/>
            <a:ext cx="269748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741" name="Picture 740">
            <a:extLst>
              <a:ext uri="{FF2B5EF4-FFF2-40B4-BE49-F238E27FC236}">
                <a16:creationId xmlns="" xmlns:a16="http://schemas.microsoft.com/office/drawing/2014/main" id="{7EA6F65B-6C1D-499E-A7C0-A23F4470F46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9975579">
            <a:off x="8904785" y="1219021"/>
            <a:ext cx="1488677" cy="2500239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7248CCFD-8801-3576-6404-1E28F01D2710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332" y="604172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9836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6" grpId="0" animBg="1"/>
      <p:bldP spid="738" grpId="0" animBg="1"/>
      <p:bldP spid="740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416" name="Title 1">
            <a:extLst>
              <a:ext uri="{FF2B5EF4-FFF2-40B4-BE49-F238E27FC236}">
                <a16:creationId xmlns="" xmlns:a16="http://schemas.microsoft.com/office/drawing/2014/main" id="{22F962CD-6CC3-40EF-8E19-865F4DB5C689}"/>
              </a:ext>
            </a:extLst>
          </p:cNvPr>
          <p:cNvSpPr txBox="1">
            <a:spLocks/>
          </p:cNvSpPr>
          <p:nvPr/>
        </p:nvSpPr>
        <p:spPr>
          <a:xfrm>
            <a:off x="1391118" y="676025"/>
            <a:ext cx="9770660" cy="1325563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just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Dùng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để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nhận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biết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hình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trên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633" name="Picture 632">
            <a:extLst>
              <a:ext uri="{FF2B5EF4-FFF2-40B4-BE49-F238E27FC236}">
                <a16:creationId xmlns="" xmlns:a16="http://schemas.microsoft.com/office/drawing/2014/main" id="{0C1FB9F7-1762-40B7-8862-0228A44DD1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504" y="2157900"/>
            <a:ext cx="11071296" cy="1938696"/>
          </a:xfrm>
          <a:prstGeom prst="rect">
            <a:avLst/>
          </a:prstGeom>
        </p:spPr>
      </p:pic>
      <p:sp>
        <p:nvSpPr>
          <p:cNvPr id="655" name="TextBox 654">
            <a:extLst>
              <a:ext uri="{FF2B5EF4-FFF2-40B4-BE49-F238E27FC236}">
                <a16:creationId xmlns="" xmlns:a16="http://schemas.microsoft.com/office/drawing/2014/main" id="{8EBA4EDD-63D1-41BC-9723-37E344225B4F}"/>
              </a:ext>
            </a:extLst>
          </p:cNvPr>
          <p:cNvSpPr txBox="1"/>
          <p:nvPr/>
        </p:nvSpPr>
        <p:spPr>
          <a:xfrm>
            <a:off x="1008967" y="4564308"/>
            <a:ext cx="2733317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56" name="Picture 655">
            <a:extLst>
              <a:ext uri="{FF2B5EF4-FFF2-40B4-BE49-F238E27FC236}">
                <a16:creationId xmlns="" xmlns:a16="http://schemas.microsoft.com/office/drawing/2014/main" id="{E42D5E83-6479-4B14-9371-33384C3B3C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6255450">
            <a:off x="1862326" y="2680863"/>
            <a:ext cx="1488677" cy="2466512"/>
          </a:xfrm>
          <a:prstGeom prst="rect">
            <a:avLst/>
          </a:prstGeom>
        </p:spPr>
      </p:pic>
      <p:sp>
        <p:nvSpPr>
          <p:cNvPr id="657" name="TextBox 656">
            <a:extLst>
              <a:ext uri="{FF2B5EF4-FFF2-40B4-BE49-F238E27FC236}">
                <a16:creationId xmlns="" xmlns:a16="http://schemas.microsoft.com/office/drawing/2014/main" id="{B0EF958A-8DFC-4690-8ED3-4C5282E7DA8B}"/>
              </a:ext>
            </a:extLst>
          </p:cNvPr>
          <p:cNvSpPr txBox="1"/>
          <p:nvPr/>
        </p:nvSpPr>
        <p:spPr>
          <a:xfrm>
            <a:off x="4546957" y="4546021"/>
            <a:ext cx="343814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58" name="Picture 657">
            <a:extLst>
              <a:ext uri="{FF2B5EF4-FFF2-40B4-BE49-F238E27FC236}">
                <a16:creationId xmlns="" xmlns:a16="http://schemas.microsoft.com/office/drawing/2014/main" id="{A970B066-D84F-471E-B84A-7F199B9717A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rot="16630628">
            <a:off x="5757671" y="1839616"/>
            <a:ext cx="1488677" cy="2466512"/>
          </a:xfrm>
          <a:prstGeom prst="rect">
            <a:avLst/>
          </a:prstGeom>
        </p:spPr>
      </p:pic>
      <p:sp>
        <p:nvSpPr>
          <p:cNvPr id="659" name="TextBox 658">
            <a:extLst>
              <a:ext uri="{FF2B5EF4-FFF2-40B4-BE49-F238E27FC236}">
                <a16:creationId xmlns="" xmlns:a16="http://schemas.microsoft.com/office/drawing/2014/main" id="{644F5C8C-87D1-434F-B6CE-001DBC0707B9}"/>
              </a:ext>
            </a:extLst>
          </p:cNvPr>
          <p:cNvSpPr txBox="1"/>
          <p:nvPr/>
        </p:nvSpPr>
        <p:spPr>
          <a:xfrm>
            <a:off x="8555076" y="4527733"/>
            <a:ext cx="3438144" cy="1200329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Góc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vuông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660" name="Picture 659">
            <a:extLst>
              <a:ext uri="{FF2B5EF4-FFF2-40B4-BE49-F238E27FC236}">
                <a16:creationId xmlns="" xmlns:a16="http://schemas.microsoft.com/office/drawing/2014/main" id="{54AD3C68-FA5D-4E90-859B-182DA5B8459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8410683" y="1062376"/>
            <a:ext cx="1894605" cy="2466512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F7864D0B-BAE9-70BE-F0F0-A4F1135524B7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381" t="8193" r="89050" b="-8193"/>
          <a:stretch/>
        </p:blipFill>
        <p:spPr>
          <a:xfrm>
            <a:off x="456332" y="604172"/>
            <a:ext cx="988261" cy="10404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67814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1250" fill="hold"/>
                                        <p:tgtEl>
                                          <p:spTgt spid="6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250" fill="hold"/>
                                        <p:tgtEl>
                                          <p:spTgt spid="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250" fill="hold"/>
                                        <p:tgtEl>
                                          <p:spTgt spid="6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nimBg="1"/>
      <p:bldP spid="657" grpId="0" animBg="1"/>
      <p:bldP spid="659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9D505EFA-9F3F-490B-8555-3FC70AC56E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91266"/>
            <a:ext cx="12192000" cy="6675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897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6050643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653" name="Picture 2" descr="Boy GIFs - Find &amp; Share on GIPHY | Kids questions, Giphy, Cool gifs">
            <a:extLst>
              <a:ext uri="{FF2B5EF4-FFF2-40B4-BE49-F238E27FC236}">
                <a16:creationId xmlns="" xmlns:a16="http://schemas.microsoft.com/office/drawing/2014/main" id="{8D7CD147-5AD6-4B60-8DC0-991DC0110F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4087" y="2923211"/>
            <a:ext cx="3705646" cy="368248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1" name="Picture 4" descr="bộ phận cơ thể cánh tay cho trẻ em&#10;">
            <a:extLst>
              <a:ext uri="{FF2B5EF4-FFF2-40B4-BE49-F238E27FC236}">
                <a16:creationId xmlns="" xmlns:a16="http://schemas.microsoft.com/office/drawing/2014/main" id="{0ADF7594-4502-43E8-88E1-A5D37DFA35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733" y="2475191"/>
            <a:ext cx="2467786" cy="41305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779E73BE-9D5C-4FFA-86A4-C259E0688476}"/>
              </a:ext>
            </a:extLst>
          </p:cNvPr>
          <p:cNvSpPr txBox="1"/>
          <p:nvPr/>
        </p:nvSpPr>
        <p:spPr>
          <a:xfrm>
            <a:off x="1828800" y="1161288"/>
            <a:ext cx="8567928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Nhanh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mắt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tìm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trong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lớp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học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các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và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không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vuông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nào</a:t>
            </a:r>
            <a:r>
              <a:rPr lang="en-US" sz="4400" b="1" dirty="0">
                <a:solidFill>
                  <a:srgbClr val="FF0000"/>
                </a:solidFill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31377946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FAFE4C2D-0CF1-47F3-88B6-706D5AFEA27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788802" y="1950592"/>
            <a:ext cx="8614395" cy="295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1339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ounded Rectangle 1"/>
          <p:cNvSpPr/>
          <p:nvPr/>
        </p:nvSpPr>
        <p:spPr>
          <a:xfrm>
            <a:off x="1135721" y="954905"/>
            <a:ext cx="9867670" cy="4911808"/>
          </a:xfrm>
          <a:prstGeom prst="roundRect">
            <a:avLst/>
          </a:prstGeom>
          <a:solidFill>
            <a:schemeClr val="lt1"/>
          </a:solidFill>
          <a:ln w="76200">
            <a:solidFill>
              <a:srgbClr val="1E1F3B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="" xmlns:a16="http://schemas.microsoft.com/office/drawing/2014/main" id="{9C036C07-919A-46C9-826E-9CB9C94A80C6}"/>
              </a:ext>
            </a:extLst>
          </p:cNvPr>
          <p:cNvSpPr txBox="1"/>
          <p:nvPr/>
        </p:nvSpPr>
        <p:spPr>
          <a:xfrm>
            <a:off x="4404110" y="4670100"/>
            <a:ext cx="338081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+mn-ea"/>
                <a:cs typeface="+mn-cs"/>
              </a:rPr>
              <a:t>	</a:t>
            </a:r>
            <a:r>
              <a: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TIẾT 1</a:t>
            </a:r>
            <a:endParaRPr kumimoji="0" lang="vi-VN" sz="1800" b="1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EB49E46D-B9F9-4FDB-B4B8-D868BB7ED9C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022820" y="1158955"/>
            <a:ext cx="3670110" cy="1072989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C6F55F7A-0F91-4468-A83F-9BE49AD8EF4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57669" y="2011944"/>
            <a:ext cx="9638611" cy="2700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2944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612739" y="560350"/>
            <a:ext cx="11156101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CC0A8A1E-D6A1-4C83-A1FC-391B1C38BAE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88024" y="2516570"/>
            <a:ext cx="5458193" cy="2331655"/>
          </a:xfrm>
          <a:prstGeom prst="rect">
            <a:avLst/>
          </a:prstGeom>
        </p:spPr>
      </p:pic>
      <p:sp>
        <p:nvSpPr>
          <p:cNvPr id="3" name="Speech Bubble: Rectangle with Corners Rounded 2">
            <a:extLst>
              <a:ext uri="{FF2B5EF4-FFF2-40B4-BE49-F238E27FC236}">
                <a16:creationId xmlns="" xmlns:a16="http://schemas.microsoft.com/office/drawing/2014/main" id="{2E4D500D-9658-4467-9B27-5B2BBFEED1F2}"/>
              </a:ext>
            </a:extLst>
          </p:cNvPr>
          <p:cNvSpPr/>
          <p:nvPr/>
        </p:nvSpPr>
        <p:spPr>
          <a:xfrm>
            <a:off x="6238875" y="1276351"/>
            <a:ext cx="4591050" cy="1200150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Qua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em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sp>
        <p:nvSpPr>
          <p:cNvPr id="416" name="Speech Bubble: Rectangle with Corners Rounded 415">
            <a:extLst>
              <a:ext uri="{FF2B5EF4-FFF2-40B4-BE49-F238E27FC236}">
                <a16:creationId xmlns="" xmlns:a16="http://schemas.microsoft.com/office/drawing/2014/main" id="{9EFC4F1B-5F9A-47FC-8BE0-EAB706AA66C1}"/>
              </a:ext>
            </a:extLst>
          </p:cNvPr>
          <p:cNvSpPr/>
          <p:nvPr/>
        </p:nvSpPr>
        <p:spPr>
          <a:xfrm>
            <a:off x="6629399" y="2867025"/>
            <a:ext cx="4772025" cy="1447799"/>
          </a:xfrm>
          <a:prstGeom prst="wedgeRoundRectCallout">
            <a:avLst>
              <a:gd name="adj1" fmla="val -51331"/>
              <a:gd name="adj2" fmla="val 64214"/>
              <a:gd name="adj3" fmla="val 16667"/>
            </a:avLst>
          </a:prstGeom>
          <a:solidFill>
            <a:srgbClr val="FFFF00"/>
          </a:solidFill>
          <a:ln w="571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vi-VN" sz="2800" b="1">
                <a:latin typeface="Times New Roman" panose="02020603050405020304" pitchFamily="18" charset="0"/>
                <a:cs typeface="Times New Roman" panose="02020603050405020304" pitchFamily="18" charset="0"/>
              </a:rPr>
              <a:t>Các động tác vừa tập vừa rồi giúp các con tạo được các góc như thế nào?</a:t>
            </a:r>
            <a:endParaRPr lang="en-US" sz="28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69637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16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0500" y="0"/>
            <a:ext cx="5204036" cy="7209136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2FD87DBC-F2CD-4684-8E33-68D9FEFF61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47469" y="1614122"/>
            <a:ext cx="5688061" cy="40298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2947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560350"/>
            <a:ext cx="11559975" cy="5751405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61DCEF72-6965-4BF2-A581-F16652B18A1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676399" y="801607"/>
            <a:ext cx="9020175" cy="343300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E3B30EA5-D2B0-47AE-B877-E403D1E8CEB9}"/>
              </a:ext>
            </a:extLst>
          </p:cNvPr>
          <p:cNvSpPr txBox="1"/>
          <p:nvPr/>
        </p:nvSpPr>
        <p:spPr>
          <a:xfrm>
            <a:off x="4048125" y="4362450"/>
            <a:ext cx="578167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Tranh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vẽ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sz="6000" dirty="0" err="1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gì</a:t>
            </a:r>
            <a:r>
              <a:rPr lang="en-US" sz="6000" dirty="0"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?</a:t>
            </a:r>
          </a:p>
        </p:txBody>
      </p:sp>
    </p:spTree>
    <p:extLst>
      <p:ext uri="{BB962C8B-B14F-4D97-AF65-F5344CB8AC3E}">
        <p14:creationId xmlns:p14="http://schemas.microsoft.com/office/powerpoint/2010/main" val="2847688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400050"/>
            <a:ext cx="11559975" cy="6153150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33" name="PA_库_文本框 11">
            <a:extLst>
              <a:ext uri="{FF2B5EF4-FFF2-40B4-BE49-F238E27FC236}">
                <a16:creationId xmlns="" xmlns:a16="http://schemas.microsoft.com/office/drawing/2014/main" id="{8A1FB08B-3C17-40B3-B31F-45962DF8720D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="" xmlns:a16="http://schemas.microsoft.com/office/drawing/2014/main" id="{638D6912-0828-486C-B773-0DA064308D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494294" y="1457192"/>
            <a:ext cx="9792831" cy="35124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480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3" grpId="0" autoUpdateAnimBg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=""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góc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không</a:t>
            </a:r>
            <a:r>
              <a:rPr kumimoji="0" lang="en-US" altLang="zh-CN" sz="4000" b="1" i="0" u="none" strike="noStrike" kern="1200" cap="none" spc="0" normalizeH="0" noProof="0" dirty="0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kumimoji="0" lang="en-US" altLang="zh-CN" sz="4000" b="1" i="0" u="none" strike="noStrike" kern="1200" cap="none" spc="0" normalizeH="0" noProof="0" dirty="0" err="1">
                <a:ln>
                  <a:noFill/>
                </a:ln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vuông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Cambria" panose="02040503050406030204" pitchFamily="18" charset="0"/>
              <a:ea typeface="Microsoft YaHei UI" panose="020B0503020204020204" pitchFamily="34" charset="-122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CEAC9521-3438-41B7-87E8-DBAEE80A4A6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85812" y="2062162"/>
            <a:ext cx="2629520" cy="2976563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3693E33F-AE6F-48B1-9BEF-19B2B7E970B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733800" y="2047874"/>
            <a:ext cx="3985532" cy="288607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E524C097-038D-41F9-A026-898F5E2EC9A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762875" y="2328862"/>
            <a:ext cx="4016738" cy="25669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32353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2" name="组合 721"/>
          <p:cNvGrpSpPr/>
          <p:nvPr/>
        </p:nvGrpSpPr>
        <p:grpSpPr>
          <a:xfrm>
            <a:off x="0" y="-144654"/>
            <a:ext cx="12214765" cy="7102759"/>
            <a:chOff x="0" y="-144654"/>
            <a:chExt cx="12214765" cy="7102759"/>
          </a:xfrm>
        </p:grpSpPr>
        <p:sp>
          <p:nvSpPr>
            <p:cNvPr id="433" name="Freeform 318"/>
            <p:cNvSpPr>
              <a:spLocks/>
            </p:cNvSpPr>
            <p:nvPr/>
          </p:nvSpPr>
          <p:spPr bwMode="auto">
            <a:xfrm rot="16200000">
              <a:off x="750809" y="979932"/>
              <a:ext cx="1168649" cy="1168649"/>
            </a:xfrm>
            <a:custGeom>
              <a:avLst/>
              <a:gdLst>
                <a:gd name="T0" fmla="*/ 183 w 201"/>
                <a:gd name="T1" fmla="*/ 133 h 201"/>
                <a:gd name="T2" fmla="*/ 132 w 201"/>
                <a:gd name="T3" fmla="*/ 18 h 201"/>
                <a:gd name="T4" fmla="*/ 17 w 201"/>
                <a:gd name="T5" fmla="*/ 69 h 201"/>
                <a:gd name="T6" fmla="*/ 68 w 201"/>
                <a:gd name="T7" fmla="*/ 184 h 201"/>
                <a:gd name="T8" fmla="*/ 183 w 201"/>
                <a:gd name="T9" fmla="*/ 133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201">
                  <a:moveTo>
                    <a:pt x="183" y="133"/>
                  </a:moveTo>
                  <a:cubicBezTo>
                    <a:pt x="201" y="87"/>
                    <a:pt x="178" y="35"/>
                    <a:pt x="132" y="18"/>
                  </a:cubicBezTo>
                  <a:cubicBezTo>
                    <a:pt x="86" y="0"/>
                    <a:pt x="35" y="23"/>
                    <a:pt x="17" y="69"/>
                  </a:cubicBezTo>
                  <a:cubicBezTo>
                    <a:pt x="0" y="115"/>
                    <a:pt x="23" y="166"/>
                    <a:pt x="68" y="184"/>
                  </a:cubicBezTo>
                  <a:cubicBezTo>
                    <a:pt x="114" y="201"/>
                    <a:pt x="165" y="178"/>
                    <a:pt x="183" y="133"/>
                  </a:cubicBezTo>
                  <a:close/>
                </a:path>
              </a:pathLst>
            </a:custGeom>
            <a:solidFill>
              <a:srgbClr val="EFB2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4" name="Freeform 319"/>
            <p:cNvSpPr>
              <a:spLocks/>
            </p:cNvSpPr>
            <p:nvPr/>
          </p:nvSpPr>
          <p:spPr bwMode="auto">
            <a:xfrm rot="16200000">
              <a:off x="739928" y="1258493"/>
              <a:ext cx="970610" cy="574532"/>
            </a:xfrm>
            <a:custGeom>
              <a:avLst/>
              <a:gdLst>
                <a:gd name="T0" fmla="*/ 30 w 167"/>
                <a:gd name="T1" fmla="*/ 0 h 99"/>
                <a:gd name="T2" fmla="*/ 160 w 167"/>
                <a:gd name="T3" fmla="*/ 46 h 99"/>
                <a:gd name="T4" fmla="*/ 161 w 167"/>
                <a:gd name="T5" fmla="*/ 85 h 99"/>
                <a:gd name="T6" fmla="*/ 0 w 167"/>
                <a:gd name="T7" fmla="*/ 44 h 99"/>
                <a:gd name="T8" fmla="*/ 30 w 167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7" h="99">
                  <a:moveTo>
                    <a:pt x="30" y="0"/>
                  </a:moveTo>
                  <a:cubicBezTo>
                    <a:pt x="30" y="0"/>
                    <a:pt x="90" y="51"/>
                    <a:pt x="160" y="46"/>
                  </a:cubicBezTo>
                  <a:cubicBezTo>
                    <a:pt x="160" y="46"/>
                    <a:pt x="167" y="62"/>
                    <a:pt x="161" y="85"/>
                  </a:cubicBezTo>
                  <a:cubicBezTo>
                    <a:pt x="161" y="85"/>
                    <a:pt x="82" y="99"/>
                    <a:pt x="0" y="44"/>
                  </a:cubicBezTo>
                  <a:cubicBezTo>
                    <a:pt x="0" y="44"/>
                    <a:pt x="6" y="17"/>
                    <a:pt x="30" y="0"/>
                  </a:cubicBezTo>
                  <a:close/>
                </a:path>
              </a:pathLst>
            </a:custGeom>
            <a:solidFill>
              <a:srgbClr val="EFBD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5" name="Freeform 320"/>
            <p:cNvSpPr>
              <a:spLocks/>
            </p:cNvSpPr>
            <p:nvPr/>
          </p:nvSpPr>
          <p:spPr bwMode="auto">
            <a:xfrm rot="16200000">
              <a:off x="951025" y="1389068"/>
              <a:ext cx="948847" cy="383021"/>
            </a:xfrm>
            <a:custGeom>
              <a:avLst/>
              <a:gdLst>
                <a:gd name="T0" fmla="*/ 0 w 163"/>
                <a:gd name="T1" fmla="*/ 0 h 66"/>
                <a:gd name="T2" fmla="*/ 163 w 163"/>
                <a:gd name="T3" fmla="*/ 39 h 66"/>
                <a:gd name="T4" fmla="*/ 153 w 163"/>
                <a:gd name="T5" fmla="*/ 66 h 66"/>
                <a:gd name="T6" fmla="*/ 0 w 163"/>
                <a:gd name="T7" fmla="*/ 8 h 66"/>
                <a:gd name="T8" fmla="*/ 0 w 163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6">
                  <a:moveTo>
                    <a:pt x="0" y="0"/>
                  </a:moveTo>
                  <a:cubicBezTo>
                    <a:pt x="0" y="0"/>
                    <a:pt x="79" y="53"/>
                    <a:pt x="163" y="39"/>
                  </a:cubicBezTo>
                  <a:cubicBezTo>
                    <a:pt x="163" y="39"/>
                    <a:pt x="163" y="50"/>
                    <a:pt x="153" y="66"/>
                  </a:cubicBezTo>
                  <a:cubicBezTo>
                    <a:pt x="153" y="66"/>
                    <a:pt x="32" y="63"/>
                    <a:pt x="0" y="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FC4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6" name="Freeform 321"/>
            <p:cNvSpPr>
              <a:spLocks/>
            </p:cNvSpPr>
            <p:nvPr/>
          </p:nvSpPr>
          <p:spPr bwMode="auto">
            <a:xfrm rot="16200000">
              <a:off x="1126213" y="1424977"/>
              <a:ext cx="872679" cy="400431"/>
            </a:xfrm>
            <a:custGeom>
              <a:avLst/>
              <a:gdLst>
                <a:gd name="T0" fmla="*/ 150 w 150"/>
                <a:gd name="T1" fmla="*/ 50 h 69"/>
                <a:gd name="T2" fmla="*/ 0 w 150"/>
                <a:gd name="T3" fmla="*/ 0 h 69"/>
                <a:gd name="T4" fmla="*/ 5 w 150"/>
                <a:gd name="T5" fmla="*/ 22 h 69"/>
                <a:gd name="T6" fmla="*/ 141 w 150"/>
                <a:gd name="T7" fmla="*/ 58 h 69"/>
                <a:gd name="T8" fmla="*/ 150 w 150"/>
                <a:gd name="T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0" h="69">
                  <a:moveTo>
                    <a:pt x="150" y="50"/>
                  </a:moveTo>
                  <a:cubicBezTo>
                    <a:pt x="150" y="50"/>
                    <a:pt x="35" y="44"/>
                    <a:pt x="0" y="0"/>
                  </a:cubicBezTo>
                  <a:cubicBezTo>
                    <a:pt x="0" y="0"/>
                    <a:pt x="2" y="16"/>
                    <a:pt x="5" y="22"/>
                  </a:cubicBezTo>
                  <a:cubicBezTo>
                    <a:pt x="5" y="22"/>
                    <a:pt x="72" y="69"/>
                    <a:pt x="141" y="58"/>
                  </a:cubicBezTo>
                  <a:cubicBezTo>
                    <a:pt x="141" y="58"/>
                    <a:pt x="146" y="56"/>
                    <a:pt x="150" y="50"/>
                  </a:cubicBezTo>
                  <a:close/>
                </a:path>
              </a:pathLst>
            </a:custGeom>
            <a:solidFill>
              <a:srgbClr val="EFCE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7" name="Freeform 322"/>
            <p:cNvSpPr>
              <a:spLocks/>
            </p:cNvSpPr>
            <p:nvPr/>
          </p:nvSpPr>
          <p:spPr bwMode="auto">
            <a:xfrm rot="16200000">
              <a:off x="1341662" y="1464149"/>
              <a:ext cx="737751" cy="361258"/>
            </a:xfrm>
            <a:custGeom>
              <a:avLst/>
              <a:gdLst>
                <a:gd name="T0" fmla="*/ 0 w 127"/>
                <a:gd name="T1" fmla="*/ 0 h 62"/>
                <a:gd name="T2" fmla="*/ 127 w 127"/>
                <a:gd name="T3" fmla="*/ 35 h 62"/>
                <a:gd name="T4" fmla="*/ 0 w 127"/>
                <a:gd name="T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7" h="62">
                  <a:moveTo>
                    <a:pt x="0" y="0"/>
                  </a:moveTo>
                  <a:cubicBezTo>
                    <a:pt x="0" y="0"/>
                    <a:pt x="62" y="46"/>
                    <a:pt x="127" y="35"/>
                  </a:cubicBezTo>
                  <a:cubicBezTo>
                    <a:pt x="127" y="35"/>
                    <a:pt x="50" y="62"/>
                    <a:pt x="0" y="0"/>
                  </a:cubicBezTo>
                  <a:close/>
                </a:path>
              </a:pathLst>
            </a:custGeom>
            <a:solidFill>
              <a:srgbClr val="EFD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8" name="Freeform 323"/>
            <p:cNvSpPr>
              <a:spLocks/>
            </p:cNvSpPr>
            <p:nvPr/>
          </p:nvSpPr>
          <p:spPr bwMode="auto">
            <a:xfrm rot="16200000">
              <a:off x="1463533" y="1494617"/>
              <a:ext cx="639819" cy="319910"/>
            </a:xfrm>
            <a:custGeom>
              <a:avLst/>
              <a:gdLst>
                <a:gd name="T0" fmla="*/ 0 w 110"/>
                <a:gd name="T1" fmla="*/ 0 h 55"/>
                <a:gd name="T2" fmla="*/ 110 w 110"/>
                <a:gd name="T3" fmla="*/ 26 h 55"/>
                <a:gd name="T4" fmla="*/ 0 w 110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0" h="55">
                  <a:moveTo>
                    <a:pt x="0" y="0"/>
                  </a:moveTo>
                  <a:cubicBezTo>
                    <a:pt x="0" y="0"/>
                    <a:pt x="46" y="41"/>
                    <a:pt x="110" y="26"/>
                  </a:cubicBezTo>
                  <a:cubicBezTo>
                    <a:pt x="110" y="26"/>
                    <a:pt x="46" y="55"/>
                    <a:pt x="0" y="0"/>
                  </a:cubicBezTo>
                  <a:close/>
                </a:path>
              </a:pathLst>
            </a:custGeom>
            <a:solidFill>
              <a:srgbClr val="EFE3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9" name="Freeform 324"/>
            <p:cNvSpPr>
              <a:spLocks/>
            </p:cNvSpPr>
            <p:nvPr/>
          </p:nvSpPr>
          <p:spPr bwMode="auto">
            <a:xfrm rot="16200000">
              <a:off x="698579" y="1310723"/>
              <a:ext cx="685521" cy="289442"/>
            </a:xfrm>
            <a:custGeom>
              <a:avLst/>
              <a:gdLst>
                <a:gd name="T0" fmla="*/ 0 w 118"/>
                <a:gd name="T1" fmla="*/ 4 h 50"/>
                <a:gd name="T2" fmla="*/ 118 w 118"/>
                <a:gd name="T3" fmla="*/ 47 h 50"/>
                <a:gd name="T4" fmla="*/ 112 w 118"/>
                <a:gd name="T5" fmla="*/ 33 h 50"/>
                <a:gd name="T6" fmla="*/ 6 w 118"/>
                <a:gd name="T7" fmla="*/ 0 h 50"/>
                <a:gd name="T8" fmla="*/ 0 w 118"/>
                <a:gd name="T9" fmla="*/ 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8" h="50">
                  <a:moveTo>
                    <a:pt x="0" y="4"/>
                  </a:moveTo>
                  <a:cubicBezTo>
                    <a:pt x="0" y="4"/>
                    <a:pt x="57" y="50"/>
                    <a:pt x="118" y="47"/>
                  </a:cubicBezTo>
                  <a:cubicBezTo>
                    <a:pt x="118" y="47"/>
                    <a:pt x="117" y="39"/>
                    <a:pt x="112" y="33"/>
                  </a:cubicBezTo>
                  <a:cubicBezTo>
                    <a:pt x="112" y="33"/>
                    <a:pt x="15" y="18"/>
                    <a:pt x="6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0BB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0" name="Freeform 325"/>
            <p:cNvSpPr>
              <a:spLocks/>
            </p:cNvSpPr>
            <p:nvPr/>
          </p:nvSpPr>
          <p:spPr bwMode="auto">
            <a:xfrm rot="16200000">
              <a:off x="653966" y="1307459"/>
              <a:ext cx="531006" cy="267679"/>
            </a:xfrm>
            <a:custGeom>
              <a:avLst/>
              <a:gdLst>
                <a:gd name="T0" fmla="*/ 0 w 91"/>
                <a:gd name="T1" fmla="*/ 16 h 46"/>
                <a:gd name="T2" fmla="*/ 91 w 91"/>
                <a:gd name="T3" fmla="*/ 45 h 46"/>
                <a:gd name="T4" fmla="*/ 0 w 91"/>
                <a:gd name="T5" fmla="*/ 1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1" h="46">
                  <a:moveTo>
                    <a:pt x="0" y="16"/>
                  </a:moveTo>
                  <a:cubicBezTo>
                    <a:pt x="0" y="16"/>
                    <a:pt x="62" y="46"/>
                    <a:pt x="91" y="45"/>
                  </a:cubicBezTo>
                  <a:cubicBezTo>
                    <a:pt x="91" y="45"/>
                    <a:pt x="61" y="0"/>
                    <a:pt x="0" y="16"/>
                  </a:cubicBezTo>
                  <a:close/>
                </a:path>
              </a:pathLst>
            </a:custGeom>
            <a:solidFill>
              <a:srgbClr val="E6A9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1" name="Freeform 326"/>
            <p:cNvSpPr>
              <a:spLocks/>
            </p:cNvSpPr>
            <p:nvPr/>
          </p:nvSpPr>
          <p:spPr bwMode="auto">
            <a:xfrm rot="16200000">
              <a:off x="4961864" y="5558774"/>
              <a:ext cx="1053308" cy="1057660"/>
            </a:xfrm>
            <a:custGeom>
              <a:avLst/>
              <a:gdLst>
                <a:gd name="T0" fmla="*/ 168 w 181"/>
                <a:gd name="T1" fmla="*/ 68 h 182"/>
                <a:gd name="T2" fmla="*/ 67 w 181"/>
                <a:gd name="T3" fmla="*/ 13 h 182"/>
                <a:gd name="T4" fmla="*/ 13 w 181"/>
                <a:gd name="T5" fmla="*/ 114 h 182"/>
                <a:gd name="T6" fmla="*/ 114 w 181"/>
                <a:gd name="T7" fmla="*/ 169 h 182"/>
                <a:gd name="T8" fmla="*/ 168 w 181"/>
                <a:gd name="T9" fmla="*/ 6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182">
                  <a:moveTo>
                    <a:pt x="168" y="68"/>
                  </a:moveTo>
                  <a:cubicBezTo>
                    <a:pt x="155" y="25"/>
                    <a:pt x="110" y="0"/>
                    <a:pt x="67" y="13"/>
                  </a:cubicBezTo>
                  <a:cubicBezTo>
                    <a:pt x="24" y="26"/>
                    <a:pt x="0" y="71"/>
                    <a:pt x="13" y="114"/>
                  </a:cubicBezTo>
                  <a:cubicBezTo>
                    <a:pt x="25" y="157"/>
                    <a:pt x="71" y="182"/>
                    <a:pt x="114" y="169"/>
                  </a:cubicBezTo>
                  <a:cubicBezTo>
                    <a:pt x="157" y="156"/>
                    <a:pt x="181" y="111"/>
                    <a:pt x="168" y="68"/>
                  </a:cubicBezTo>
                  <a:close/>
                </a:path>
              </a:pathLst>
            </a:custGeom>
            <a:solidFill>
              <a:srgbClr val="F15B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2" name="Freeform 327"/>
            <p:cNvSpPr>
              <a:spLocks/>
            </p:cNvSpPr>
            <p:nvPr/>
          </p:nvSpPr>
          <p:spPr bwMode="auto">
            <a:xfrm rot="16200000">
              <a:off x="5175137" y="624647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3" name="Freeform 328"/>
            <p:cNvSpPr>
              <a:spLocks/>
            </p:cNvSpPr>
            <p:nvPr/>
          </p:nvSpPr>
          <p:spPr bwMode="auto">
            <a:xfrm rot="16200000">
              <a:off x="5599507" y="5717641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3"/>
                    <a:pt x="0" y="10"/>
                    <a:pt x="2" y="16"/>
                  </a:cubicBezTo>
                  <a:cubicBezTo>
                    <a:pt x="3" y="22"/>
                    <a:pt x="10" y="25"/>
                    <a:pt x="16" y="23"/>
                  </a:cubicBezTo>
                  <a:cubicBezTo>
                    <a:pt x="22" y="21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4" name="Freeform 329"/>
            <p:cNvSpPr>
              <a:spLocks/>
            </p:cNvSpPr>
            <p:nvPr/>
          </p:nvSpPr>
          <p:spPr bwMode="auto">
            <a:xfrm rot="16200000">
              <a:off x="5342709" y="6281291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2 h 16"/>
                <a:gd name="T4" fmla="*/ 2 w 16"/>
                <a:gd name="T5" fmla="*/ 10 h 16"/>
                <a:gd name="T6" fmla="*/ 10 w 16"/>
                <a:gd name="T7" fmla="*/ 15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2"/>
                  </a:cubicBezTo>
                  <a:cubicBezTo>
                    <a:pt x="3" y="3"/>
                    <a:pt x="0" y="7"/>
                    <a:pt x="2" y="10"/>
                  </a:cubicBezTo>
                  <a:cubicBezTo>
                    <a:pt x="3" y="14"/>
                    <a:pt x="7" y="16"/>
                    <a:pt x="10" y="15"/>
                  </a:cubicBezTo>
                  <a:cubicBezTo>
                    <a:pt x="14" y="14"/>
                    <a:pt x="16" y="10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5" name="Freeform 330"/>
            <p:cNvSpPr>
              <a:spLocks/>
            </p:cNvSpPr>
            <p:nvPr/>
          </p:nvSpPr>
          <p:spPr bwMode="auto">
            <a:xfrm rot="16200000">
              <a:off x="5349238" y="5758990"/>
              <a:ext cx="93579" cy="93579"/>
            </a:xfrm>
            <a:custGeom>
              <a:avLst/>
              <a:gdLst>
                <a:gd name="T0" fmla="*/ 15 w 16"/>
                <a:gd name="T1" fmla="*/ 6 h 16"/>
                <a:gd name="T2" fmla="*/ 6 w 16"/>
                <a:gd name="T3" fmla="*/ 1 h 16"/>
                <a:gd name="T4" fmla="*/ 1 w 16"/>
                <a:gd name="T5" fmla="*/ 10 h 16"/>
                <a:gd name="T6" fmla="*/ 10 w 16"/>
                <a:gd name="T7" fmla="*/ 14 h 16"/>
                <a:gd name="T8" fmla="*/ 15 w 16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15" y="6"/>
                  </a:moveTo>
                  <a:cubicBezTo>
                    <a:pt x="14" y="2"/>
                    <a:pt x="10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3"/>
                    <a:pt x="6" y="16"/>
                    <a:pt x="10" y="14"/>
                  </a:cubicBezTo>
                  <a:cubicBezTo>
                    <a:pt x="14" y="13"/>
                    <a:pt x="16" y="9"/>
                    <a:pt x="15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6" name="Freeform 331"/>
            <p:cNvSpPr>
              <a:spLocks/>
            </p:cNvSpPr>
            <p:nvPr/>
          </p:nvSpPr>
          <p:spPr bwMode="auto">
            <a:xfrm rot="16200000">
              <a:off x="5759462" y="6180095"/>
              <a:ext cx="87050" cy="93579"/>
            </a:xfrm>
            <a:custGeom>
              <a:avLst/>
              <a:gdLst>
                <a:gd name="T0" fmla="*/ 14 w 15"/>
                <a:gd name="T1" fmla="*/ 6 h 16"/>
                <a:gd name="T2" fmla="*/ 6 w 15"/>
                <a:gd name="T3" fmla="*/ 1 h 16"/>
                <a:gd name="T4" fmla="*/ 1 w 15"/>
                <a:gd name="T5" fmla="*/ 10 h 16"/>
                <a:gd name="T6" fmla="*/ 10 w 15"/>
                <a:gd name="T7" fmla="*/ 15 h 16"/>
                <a:gd name="T8" fmla="*/ 14 w 15"/>
                <a:gd name="T9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6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10"/>
                  </a:cubicBezTo>
                  <a:cubicBezTo>
                    <a:pt x="2" y="14"/>
                    <a:pt x="6" y="16"/>
                    <a:pt x="10" y="15"/>
                  </a:cubicBezTo>
                  <a:cubicBezTo>
                    <a:pt x="13" y="13"/>
                    <a:pt x="15" y="10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7" name="Freeform 332"/>
            <p:cNvSpPr>
              <a:spLocks/>
            </p:cNvSpPr>
            <p:nvPr/>
          </p:nvSpPr>
          <p:spPr bwMode="auto">
            <a:xfrm rot="16200000">
              <a:off x="5174049" y="5788369"/>
              <a:ext cx="65288" cy="63111"/>
            </a:xfrm>
            <a:custGeom>
              <a:avLst/>
              <a:gdLst>
                <a:gd name="T0" fmla="*/ 10 w 11"/>
                <a:gd name="T1" fmla="*/ 5 h 11"/>
                <a:gd name="T2" fmla="*/ 4 w 11"/>
                <a:gd name="T3" fmla="*/ 1 h 11"/>
                <a:gd name="T4" fmla="*/ 1 w 11"/>
                <a:gd name="T5" fmla="*/ 7 h 11"/>
                <a:gd name="T6" fmla="*/ 7 w 11"/>
                <a:gd name="T7" fmla="*/ 11 h 11"/>
                <a:gd name="T8" fmla="*/ 1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10" y="5"/>
                  </a:moveTo>
                  <a:cubicBezTo>
                    <a:pt x="9" y="2"/>
                    <a:pt x="7" y="0"/>
                    <a:pt x="4" y="1"/>
                  </a:cubicBezTo>
                  <a:cubicBezTo>
                    <a:pt x="1" y="2"/>
                    <a:pt x="0" y="5"/>
                    <a:pt x="1" y="7"/>
                  </a:cubicBezTo>
                  <a:cubicBezTo>
                    <a:pt x="1" y="10"/>
                    <a:pt x="4" y="11"/>
                    <a:pt x="7" y="11"/>
                  </a:cubicBezTo>
                  <a:cubicBezTo>
                    <a:pt x="9" y="10"/>
                    <a:pt x="11" y="7"/>
                    <a:pt x="10" y="5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8" name="Freeform 333"/>
            <p:cNvSpPr>
              <a:spLocks/>
            </p:cNvSpPr>
            <p:nvPr/>
          </p:nvSpPr>
          <p:spPr bwMode="auto">
            <a:xfrm rot="16200000">
              <a:off x="5122907" y="5939619"/>
              <a:ext cx="87050" cy="87050"/>
            </a:xfrm>
            <a:custGeom>
              <a:avLst/>
              <a:gdLst>
                <a:gd name="T0" fmla="*/ 14 w 15"/>
                <a:gd name="T1" fmla="*/ 6 h 15"/>
                <a:gd name="T2" fmla="*/ 6 w 15"/>
                <a:gd name="T3" fmla="*/ 1 h 15"/>
                <a:gd name="T4" fmla="*/ 1 w 15"/>
                <a:gd name="T5" fmla="*/ 9 h 15"/>
                <a:gd name="T6" fmla="*/ 9 w 15"/>
                <a:gd name="T7" fmla="*/ 14 h 15"/>
                <a:gd name="T8" fmla="*/ 14 w 15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14" y="6"/>
                  </a:moveTo>
                  <a:cubicBezTo>
                    <a:pt x="13" y="2"/>
                    <a:pt x="9" y="0"/>
                    <a:pt x="6" y="1"/>
                  </a:cubicBezTo>
                  <a:cubicBezTo>
                    <a:pt x="2" y="2"/>
                    <a:pt x="0" y="6"/>
                    <a:pt x="1" y="9"/>
                  </a:cubicBezTo>
                  <a:cubicBezTo>
                    <a:pt x="2" y="13"/>
                    <a:pt x="6" y="15"/>
                    <a:pt x="9" y="14"/>
                  </a:cubicBezTo>
                  <a:cubicBezTo>
                    <a:pt x="13" y="13"/>
                    <a:pt x="15" y="9"/>
                    <a:pt x="14" y="6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49" name="Freeform 334"/>
            <p:cNvSpPr>
              <a:spLocks/>
            </p:cNvSpPr>
            <p:nvPr/>
          </p:nvSpPr>
          <p:spPr bwMode="auto">
            <a:xfrm rot="16200000">
              <a:off x="5325299" y="6420572"/>
              <a:ext cx="41349" cy="41349"/>
            </a:xfrm>
            <a:custGeom>
              <a:avLst/>
              <a:gdLst>
                <a:gd name="T0" fmla="*/ 7 w 7"/>
                <a:gd name="T1" fmla="*/ 2 h 7"/>
                <a:gd name="T2" fmla="*/ 3 w 7"/>
                <a:gd name="T3" fmla="*/ 0 h 7"/>
                <a:gd name="T4" fmla="*/ 1 w 7"/>
                <a:gd name="T5" fmla="*/ 4 h 7"/>
                <a:gd name="T6" fmla="*/ 5 w 7"/>
                <a:gd name="T7" fmla="*/ 6 h 7"/>
                <a:gd name="T8" fmla="*/ 7 w 7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6" y="1"/>
                    <a:pt x="5" y="0"/>
                    <a:pt x="3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6" y="6"/>
                    <a:pt x="7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0" name="Freeform 335"/>
            <p:cNvSpPr>
              <a:spLocks/>
            </p:cNvSpPr>
            <p:nvPr/>
          </p:nvSpPr>
          <p:spPr bwMode="auto">
            <a:xfrm rot="16200000">
              <a:off x="5538572" y="5702407"/>
              <a:ext cx="45701" cy="41349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4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1" name="Freeform 336"/>
            <p:cNvSpPr>
              <a:spLocks/>
            </p:cNvSpPr>
            <p:nvPr/>
          </p:nvSpPr>
          <p:spPr bwMode="auto">
            <a:xfrm rot="16200000">
              <a:off x="5108761" y="5884125"/>
              <a:ext cx="45701" cy="39173"/>
            </a:xfrm>
            <a:custGeom>
              <a:avLst/>
              <a:gdLst>
                <a:gd name="T0" fmla="*/ 7 w 8"/>
                <a:gd name="T1" fmla="*/ 3 h 7"/>
                <a:gd name="T2" fmla="*/ 3 w 8"/>
                <a:gd name="T3" fmla="*/ 1 h 7"/>
                <a:gd name="T4" fmla="*/ 1 w 8"/>
                <a:gd name="T5" fmla="*/ 5 h 7"/>
                <a:gd name="T6" fmla="*/ 5 w 8"/>
                <a:gd name="T7" fmla="*/ 7 h 7"/>
                <a:gd name="T8" fmla="*/ 7 w 8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3"/>
                  </a:moveTo>
                  <a:cubicBezTo>
                    <a:pt x="7" y="1"/>
                    <a:pt x="5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7" y="6"/>
                    <a:pt x="8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2" name="Freeform 337"/>
            <p:cNvSpPr>
              <a:spLocks/>
            </p:cNvSpPr>
            <p:nvPr/>
          </p:nvSpPr>
          <p:spPr bwMode="auto">
            <a:xfrm rot="16200000">
              <a:off x="5357943" y="5976615"/>
              <a:ext cx="41349" cy="45701"/>
            </a:xfrm>
            <a:custGeom>
              <a:avLst/>
              <a:gdLst>
                <a:gd name="T0" fmla="*/ 7 w 7"/>
                <a:gd name="T1" fmla="*/ 3 h 8"/>
                <a:gd name="T2" fmla="*/ 3 w 7"/>
                <a:gd name="T3" fmla="*/ 1 h 8"/>
                <a:gd name="T4" fmla="*/ 0 w 7"/>
                <a:gd name="T5" fmla="*/ 5 h 8"/>
                <a:gd name="T6" fmla="*/ 4 w 7"/>
                <a:gd name="T7" fmla="*/ 7 h 8"/>
                <a:gd name="T8" fmla="*/ 7 w 7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7"/>
                    <a:pt x="3" y="8"/>
                    <a:pt x="4" y="7"/>
                  </a:cubicBezTo>
                  <a:cubicBezTo>
                    <a:pt x="6" y="7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3" name="Freeform 338"/>
            <p:cNvSpPr>
              <a:spLocks/>
            </p:cNvSpPr>
            <p:nvPr/>
          </p:nvSpPr>
          <p:spPr bwMode="auto">
            <a:xfrm rot="16200000">
              <a:off x="5860658" y="6183360"/>
              <a:ext cx="41349" cy="41349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1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4" name="Freeform 339"/>
            <p:cNvSpPr>
              <a:spLocks/>
            </p:cNvSpPr>
            <p:nvPr/>
          </p:nvSpPr>
          <p:spPr bwMode="auto">
            <a:xfrm rot="16200000">
              <a:off x="5649561" y="6063666"/>
              <a:ext cx="45701" cy="41349"/>
            </a:xfrm>
            <a:custGeom>
              <a:avLst/>
              <a:gdLst>
                <a:gd name="T0" fmla="*/ 7 w 8"/>
                <a:gd name="T1" fmla="*/ 2 h 7"/>
                <a:gd name="T2" fmla="*/ 3 w 8"/>
                <a:gd name="T3" fmla="*/ 0 h 7"/>
                <a:gd name="T4" fmla="*/ 1 w 8"/>
                <a:gd name="T5" fmla="*/ 4 h 7"/>
                <a:gd name="T6" fmla="*/ 5 w 8"/>
                <a:gd name="T7" fmla="*/ 6 h 7"/>
                <a:gd name="T8" fmla="*/ 7 w 8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7" y="2"/>
                  </a:moveTo>
                  <a:cubicBezTo>
                    <a:pt x="7" y="1"/>
                    <a:pt x="5" y="0"/>
                    <a:pt x="3" y="0"/>
                  </a:cubicBezTo>
                  <a:cubicBezTo>
                    <a:pt x="1" y="1"/>
                    <a:pt x="0" y="2"/>
                    <a:pt x="1" y="4"/>
                  </a:cubicBezTo>
                  <a:cubicBezTo>
                    <a:pt x="1" y="6"/>
                    <a:pt x="3" y="7"/>
                    <a:pt x="5" y="6"/>
                  </a:cubicBezTo>
                  <a:cubicBezTo>
                    <a:pt x="7" y="6"/>
                    <a:pt x="8" y="4"/>
                    <a:pt x="7" y="2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5" name="Freeform 340"/>
            <p:cNvSpPr>
              <a:spLocks/>
            </p:cNvSpPr>
            <p:nvPr/>
          </p:nvSpPr>
          <p:spPr bwMode="auto">
            <a:xfrm rot="16200000">
              <a:off x="5552717" y="6352020"/>
              <a:ext cx="41349" cy="39173"/>
            </a:xfrm>
            <a:custGeom>
              <a:avLst/>
              <a:gdLst>
                <a:gd name="T0" fmla="*/ 7 w 7"/>
                <a:gd name="T1" fmla="*/ 3 h 7"/>
                <a:gd name="T2" fmla="*/ 3 w 7"/>
                <a:gd name="T3" fmla="*/ 1 h 7"/>
                <a:gd name="T4" fmla="*/ 0 w 7"/>
                <a:gd name="T5" fmla="*/ 5 h 7"/>
                <a:gd name="T6" fmla="*/ 5 w 7"/>
                <a:gd name="T7" fmla="*/ 7 h 7"/>
                <a:gd name="T8" fmla="*/ 7 w 7"/>
                <a:gd name="T9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7" y="3"/>
                  </a:moveTo>
                  <a:cubicBezTo>
                    <a:pt x="6" y="1"/>
                    <a:pt x="4" y="0"/>
                    <a:pt x="3" y="1"/>
                  </a:cubicBezTo>
                  <a:cubicBezTo>
                    <a:pt x="1" y="1"/>
                    <a:pt x="0" y="3"/>
                    <a:pt x="0" y="5"/>
                  </a:cubicBezTo>
                  <a:cubicBezTo>
                    <a:pt x="1" y="6"/>
                    <a:pt x="3" y="7"/>
                    <a:pt x="5" y="7"/>
                  </a:cubicBezTo>
                  <a:cubicBezTo>
                    <a:pt x="6" y="6"/>
                    <a:pt x="7" y="5"/>
                    <a:pt x="7" y="3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6" name="Freeform 341"/>
            <p:cNvSpPr>
              <a:spLocks/>
            </p:cNvSpPr>
            <p:nvPr/>
          </p:nvSpPr>
          <p:spPr bwMode="auto">
            <a:xfrm rot="16200000">
              <a:off x="9763211" y="5285653"/>
              <a:ext cx="1540789" cy="581060"/>
            </a:xfrm>
            <a:custGeom>
              <a:avLst/>
              <a:gdLst>
                <a:gd name="T0" fmla="*/ 128 w 265"/>
                <a:gd name="T1" fmla="*/ 72 h 100"/>
                <a:gd name="T2" fmla="*/ 265 w 265"/>
                <a:gd name="T3" fmla="*/ 33 h 100"/>
                <a:gd name="T4" fmla="*/ 236 w 265"/>
                <a:gd name="T5" fmla="*/ 0 h 100"/>
                <a:gd name="T6" fmla="*/ 148 w 265"/>
                <a:gd name="T7" fmla="*/ 33 h 100"/>
                <a:gd name="T8" fmla="*/ 20 w 265"/>
                <a:gd name="T9" fmla="*/ 36 h 100"/>
                <a:gd name="T10" fmla="*/ 0 w 265"/>
                <a:gd name="T11" fmla="*/ 97 h 100"/>
                <a:gd name="T12" fmla="*/ 128 w 265"/>
                <a:gd name="T13" fmla="*/ 72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100">
                  <a:moveTo>
                    <a:pt x="128" y="72"/>
                  </a:moveTo>
                  <a:cubicBezTo>
                    <a:pt x="188" y="42"/>
                    <a:pt x="229" y="27"/>
                    <a:pt x="265" y="33"/>
                  </a:cubicBezTo>
                  <a:cubicBezTo>
                    <a:pt x="257" y="21"/>
                    <a:pt x="247" y="10"/>
                    <a:pt x="236" y="0"/>
                  </a:cubicBezTo>
                  <a:cubicBezTo>
                    <a:pt x="211" y="3"/>
                    <a:pt x="180" y="13"/>
                    <a:pt x="148" y="33"/>
                  </a:cubicBezTo>
                  <a:cubicBezTo>
                    <a:pt x="109" y="58"/>
                    <a:pt x="52" y="47"/>
                    <a:pt x="20" y="36"/>
                  </a:cubicBezTo>
                  <a:cubicBezTo>
                    <a:pt x="9" y="54"/>
                    <a:pt x="2" y="75"/>
                    <a:pt x="0" y="97"/>
                  </a:cubicBezTo>
                  <a:cubicBezTo>
                    <a:pt x="24" y="100"/>
                    <a:pt x="71" y="100"/>
                    <a:pt x="128" y="72"/>
                  </a:cubicBezTo>
                  <a:close/>
                </a:path>
              </a:pathLst>
            </a:custGeom>
            <a:solidFill>
              <a:srgbClr val="E8BD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7" name="Freeform 342"/>
            <p:cNvSpPr>
              <a:spLocks/>
            </p:cNvSpPr>
            <p:nvPr/>
          </p:nvSpPr>
          <p:spPr bwMode="auto">
            <a:xfrm rot="16200000">
              <a:off x="9737096" y="5387937"/>
              <a:ext cx="1255700" cy="430899"/>
            </a:xfrm>
            <a:custGeom>
              <a:avLst/>
              <a:gdLst>
                <a:gd name="T0" fmla="*/ 128 w 216"/>
                <a:gd name="T1" fmla="*/ 49 h 74"/>
                <a:gd name="T2" fmla="*/ 216 w 216"/>
                <a:gd name="T3" fmla="*/ 16 h 74"/>
                <a:gd name="T4" fmla="*/ 193 w 216"/>
                <a:gd name="T5" fmla="*/ 0 h 74"/>
                <a:gd name="T6" fmla="*/ 121 w 216"/>
                <a:gd name="T7" fmla="*/ 28 h 74"/>
                <a:gd name="T8" fmla="*/ 25 w 216"/>
                <a:gd name="T9" fmla="*/ 20 h 74"/>
                <a:gd name="T10" fmla="*/ 0 w 216"/>
                <a:gd name="T11" fmla="*/ 52 h 74"/>
                <a:gd name="T12" fmla="*/ 128 w 216"/>
                <a:gd name="T13" fmla="*/ 4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6" h="74">
                  <a:moveTo>
                    <a:pt x="128" y="49"/>
                  </a:moveTo>
                  <a:cubicBezTo>
                    <a:pt x="160" y="29"/>
                    <a:pt x="191" y="19"/>
                    <a:pt x="216" y="16"/>
                  </a:cubicBezTo>
                  <a:cubicBezTo>
                    <a:pt x="209" y="10"/>
                    <a:pt x="201" y="5"/>
                    <a:pt x="193" y="0"/>
                  </a:cubicBezTo>
                  <a:cubicBezTo>
                    <a:pt x="176" y="9"/>
                    <a:pt x="151" y="21"/>
                    <a:pt x="121" y="28"/>
                  </a:cubicBezTo>
                  <a:cubicBezTo>
                    <a:pt x="81" y="37"/>
                    <a:pt x="44" y="27"/>
                    <a:pt x="25" y="20"/>
                  </a:cubicBezTo>
                  <a:cubicBezTo>
                    <a:pt x="15" y="29"/>
                    <a:pt x="7" y="40"/>
                    <a:pt x="0" y="52"/>
                  </a:cubicBezTo>
                  <a:cubicBezTo>
                    <a:pt x="32" y="63"/>
                    <a:pt x="89" y="74"/>
                    <a:pt x="128" y="49"/>
                  </a:cubicBezTo>
                  <a:close/>
                </a:path>
              </a:pathLst>
            </a:custGeom>
            <a:solidFill>
              <a:srgbClr val="EDC1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8" name="Freeform 343"/>
            <p:cNvSpPr>
              <a:spLocks/>
            </p:cNvSpPr>
            <p:nvPr/>
          </p:nvSpPr>
          <p:spPr bwMode="auto">
            <a:xfrm rot="16200000">
              <a:off x="9728391" y="5442344"/>
              <a:ext cx="842211" cy="256798"/>
            </a:xfrm>
            <a:custGeom>
              <a:avLst/>
              <a:gdLst>
                <a:gd name="T0" fmla="*/ 145 w 145"/>
                <a:gd name="T1" fmla="*/ 18 h 44"/>
                <a:gd name="T2" fmla="*/ 57 w 145"/>
                <a:gd name="T3" fmla="*/ 6 h 44"/>
                <a:gd name="T4" fmla="*/ 0 w 145"/>
                <a:gd name="T5" fmla="*/ 29 h 44"/>
                <a:gd name="T6" fmla="*/ 145 w 145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5" h="44">
                  <a:moveTo>
                    <a:pt x="145" y="18"/>
                  </a:moveTo>
                  <a:cubicBezTo>
                    <a:pt x="119" y="5"/>
                    <a:pt x="88" y="0"/>
                    <a:pt x="57" y="6"/>
                  </a:cubicBezTo>
                  <a:cubicBezTo>
                    <a:pt x="36" y="10"/>
                    <a:pt x="17" y="18"/>
                    <a:pt x="0" y="29"/>
                  </a:cubicBezTo>
                  <a:cubicBezTo>
                    <a:pt x="20" y="35"/>
                    <a:pt x="72" y="44"/>
                    <a:pt x="145" y="18"/>
                  </a:cubicBezTo>
                  <a:close/>
                </a:path>
              </a:pathLst>
            </a:custGeom>
            <a:solidFill>
              <a:srgbClr val="FCCD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59" name="Freeform 344"/>
            <p:cNvSpPr>
              <a:spLocks/>
            </p:cNvSpPr>
            <p:nvPr/>
          </p:nvSpPr>
          <p:spPr bwMode="auto">
            <a:xfrm rot="16200000">
              <a:off x="9917725" y="5259538"/>
              <a:ext cx="1575609" cy="611528"/>
            </a:xfrm>
            <a:custGeom>
              <a:avLst/>
              <a:gdLst>
                <a:gd name="T0" fmla="*/ 152 w 271"/>
                <a:gd name="T1" fmla="*/ 52 h 105"/>
                <a:gd name="T2" fmla="*/ 271 w 271"/>
                <a:gd name="T3" fmla="*/ 15 h 105"/>
                <a:gd name="T4" fmla="*/ 266 w 271"/>
                <a:gd name="T5" fmla="*/ 6 h 105"/>
                <a:gd name="T6" fmla="*/ 129 w 271"/>
                <a:gd name="T7" fmla="*/ 45 h 105"/>
                <a:gd name="T8" fmla="*/ 1 w 271"/>
                <a:gd name="T9" fmla="*/ 70 h 105"/>
                <a:gd name="T10" fmla="*/ 3 w 271"/>
                <a:gd name="T11" fmla="*/ 104 h 105"/>
                <a:gd name="T12" fmla="*/ 152 w 271"/>
                <a:gd name="T13" fmla="*/ 52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1" h="105">
                  <a:moveTo>
                    <a:pt x="152" y="52"/>
                  </a:moveTo>
                  <a:cubicBezTo>
                    <a:pt x="210" y="10"/>
                    <a:pt x="251" y="11"/>
                    <a:pt x="271" y="15"/>
                  </a:cubicBezTo>
                  <a:cubicBezTo>
                    <a:pt x="269" y="12"/>
                    <a:pt x="267" y="9"/>
                    <a:pt x="266" y="6"/>
                  </a:cubicBezTo>
                  <a:cubicBezTo>
                    <a:pt x="230" y="0"/>
                    <a:pt x="189" y="15"/>
                    <a:pt x="129" y="45"/>
                  </a:cubicBezTo>
                  <a:cubicBezTo>
                    <a:pt x="72" y="73"/>
                    <a:pt x="25" y="73"/>
                    <a:pt x="1" y="70"/>
                  </a:cubicBezTo>
                  <a:cubicBezTo>
                    <a:pt x="0" y="81"/>
                    <a:pt x="1" y="93"/>
                    <a:pt x="3" y="104"/>
                  </a:cubicBezTo>
                  <a:cubicBezTo>
                    <a:pt x="27" y="105"/>
                    <a:pt x="83" y="100"/>
                    <a:pt x="152" y="52"/>
                  </a:cubicBezTo>
                  <a:close/>
                </a:path>
              </a:pathLst>
            </a:custGeom>
            <a:solidFill>
              <a:srgbClr val="DBB3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0" name="Freeform 345"/>
            <p:cNvSpPr>
              <a:spLocks/>
            </p:cNvSpPr>
            <p:nvPr/>
          </p:nvSpPr>
          <p:spPr bwMode="auto">
            <a:xfrm rot="16200000">
              <a:off x="9757770" y="5478252"/>
              <a:ext cx="977139" cy="237212"/>
            </a:xfrm>
            <a:custGeom>
              <a:avLst/>
              <a:gdLst>
                <a:gd name="T0" fmla="*/ 96 w 168"/>
                <a:gd name="T1" fmla="*/ 32 h 41"/>
                <a:gd name="T2" fmla="*/ 168 w 168"/>
                <a:gd name="T3" fmla="*/ 4 h 41"/>
                <a:gd name="T4" fmla="*/ 161 w 168"/>
                <a:gd name="T5" fmla="*/ 0 h 41"/>
                <a:gd name="T6" fmla="*/ 16 w 168"/>
                <a:gd name="T7" fmla="*/ 11 h 41"/>
                <a:gd name="T8" fmla="*/ 0 w 168"/>
                <a:gd name="T9" fmla="*/ 24 h 41"/>
                <a:gd name="T10" fmla="*/ 96 w 168"/>
                <a:gd name="T11" fmla="*/ 32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8" h="41">
                  <a:moveTo>
                    <a:pt x="96" y="32"/>
                  </a:moveTo>
                  <a:cubicBezTo>
                    <a:pt x="126" y="25"/>
                    <a:pt x="151" y="13"/>
                    <a:pt x="168" y="4"/>
                  </a:cubicBezTo>
                  <a:cubicBezTo>
                    <a:pt x="166" y="3"/>
                    <a:pt x="163" y="1"/>
                    <a:pt x="161" y="0"/>
                  </a:cubicBezTo>
                  <a:cubicBezTo>
                    <a:pt x="88" y="26"/>
                    <a:pt x="36" y="17"/>
                    <a:pt x="16" y="11"/>
                  </a:cubicBezTo>
                  <a:cubicBezTo>
                    <a:pt x="11" y="15"/>
                    <a:pt x="5" y="20"/>
                    <a:pt x="0" y="24"/>
                  </a:cubicBezTo>
                  <a:cubicBezTo>
                    <a:pt x="19" y="31"/>
                    <a:pt x="56" y="41"/>
                    <a:pt x="96" y="32"/>
                  </a:cubicBezTo>
                  <a:close/>
                </a:path>
              </a:pathLst>
            </a:custGeom>
            <a:solidFill>
              <a:srgbClr val="F2C5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1" name="Freeform 346"/>
            <p:cNvSpPr>
              <a:spLocks/>
            </p:cNvSpPr>
            <p:nvPr/>
          </p:nvSpPr>
          <p:spPr bwMode="auto">
            <a:xfrm rot="16200000">
              <a:off x="11182130" y="5118082"/>
              <a:ext cx="768218" cy="295971"/>
            </a:xfrm>
            <a:custGeom>
              <a:avLst/>
              <a:gdLst>
                <a:gd name="T0" fmla="*/ 48 w 132"/>
                <a:gd name="T1" fmla="*/ 48 h 51"/>
                <a:gd name="T2" fmla="*/ 132 w 132"/>
                <a:gd name="T3" fmla="*/ 0 h 51"/>
                <a:gd name="T4" fmla="*/ 0 w 132"/>
                <a:gd name="T5" fmla="*/ 48 h 51"/>
                <a:gd name="T6" fmla="*/ 48 w 132"/>
                <a:gd name="T7" fmla="*/ 4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2" h="51">
                  <a:moveTo>
                    <a:pt x="48" y="48"/>
                  </a:moveTo>
                  <a:cubicBezTo>
                    <a:pt x="82" y="42"/>
                    <a:pt x="111" y="24"/>
                    <a:pt x="132" y="0"/>
                  </a:cubicBezTo>
                  <a:cubicBezTo>
                    <a:pt x="71" y="32"/>
                    <a:pt x="23" y="44"/>
                    <a:pt x="0" y="48"/>
                  </a:cubicBezTo>
                  <a:cubicBezTo>
                    <a:pt x="15" y="51"/>
                    <a:pt x="31" y="51"/>
                    <a:pt x="48" y="48"/>
                  </a:cubicBezTo>
                  <a:close/>
                </a:path>
              </a:pathLst>
            </a:custGeom>
            <a:solidFill>
              <a:srgbClr val="5949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2" name="Freeform 347"/>
            <p:cNvSpPr>
              <a:spLocks/>
            </p:cNvSpPr>
            <p:nvPr/>
          </p:nvSpPr>
          <p:spPr bwMode="auto">
            <a:xfrm rot="16200000">
              <a:off x="10214784" y="5073469"/>
              <a:ext cx="1558199" cy="779100"/>
            </a:xfrm>
            <a:custGeom>
              <a:avLst/>
              <a:gdLst>
                <a:gd name="T0" fmla="*/ 148 w 268"/>
                <a:gd name="T1" fmla="*/ 44 h 134"/>
                <a:gd name="T2" fmla="*/ 0 w 268"/>
                <a:gd name="T3" fmla="*/ 116 h 134"/>
                <a:gd name="T4" fmla="*/ 12 w 268"/>
                <a:gd name="T5" fmla="*/ 134 h 134"/>
                <a:gd name="T6" fmla="*/ 146 w 268"/>
                <a:gd name="T7" fmla="*/ 91 h 134"/>
                <a:gd name="T8" fmla="*/ 268 w 268"/>
                <a:gd name="T9" fmla="*/ 45 h 134"/>
                <a:gd name="T10" fmla="*/ 266 w 268"/>
                <a:gd name="T11" fmla="*/ 22 h 134"/>
                <a:gd name="T12" fmla="*/ 260 w 268"/>
                <a:gd name="T13" fmla="*/ 0 h 134"/>
                <a:gd name="T14" fmla="*/ 148 w 268"/>
                <a:gd name="T15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8" h="134">
                  <a:moveTo>
                    <a:pt x="148" y="44"/>
                  </a:moveTo>
                  <a:cubicBezTo>
                    <a:pt x="75" y="95"/>
                    <a:pt x="23" y="111"/>
                    <a:pt x="0" y="116"/>
                  </a:cubicBezTo>
                  <a:cubicBezTo>
                    <a:pt x="3" y="123"/>
                    <a:pt x="7" y="129"/>
                    <a:pt x="12" y="134"/>
                  </a:cubicBezTo>
                  <a:cubicBezTo>
                    <a:pt x="37" y="132"/>
                    <a:pt x="97" y="123"/>
                    <a:pt x="146" y="91"/>
                  </a:cubicBezTo>
                  <a:cubicBezTo>
                    <a:pt x="193" y="60"/>
                    <a:pt x="237" y="44"/>
                    <a:pt x="268" y="45"/>
                  </a:cubicBezTo>
                  <a:cubicBezTo>
                    <a:pt x="268" y="37"/>
                    <a:pt x="267" y="30"/>
                    <a:pt x="266" y="22"/>
                  </a:cubicBezTo>
                  <a:cubicBezTo>
                    <a:pt x="265" y="15"/>
                    <a:pt x="263" y="7"/>
                    <a:pt x="260" y="0"/>
                  </a:cubicBezTo>
                  <a:cubicBezTo>
                    <a:pt x="237" y="0"/>
                    <a:pt x="201" y="8"/>
                    <a:pt x="148" y="44"/>
                  </a:cubicBezTo>
                  <a:close/>
                </a:path>
              </a:pathLst>
            </a:custGeom>
            <a:solidFill>
              <a:srgbClr val="C7A1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3" name="Freeform 348"/>
            <p:cNvSpPr>
              <a:spLocks/>
            </p:cNvSpPr>
            <p:nvPr/>
          </p:nvSpPr>
          <p:spPr bwMode="auto">
            <a:xfrm rot="16200000">
              <a:off x="10066799" y="5123522"/>
              <a:ext cx="1603900" cy="820448"/>
            </a:xfrm>
            <a:custGeom>
              <a:avLst/>
              <a:gdLst>
                <a:gd name="T0" fmla="*/ 149 w 276"/>
                <a:gd name="T1" fmla="*/ 42 h 141"/>
                <a:gd name="T2" fmla="*/ 0 w 276"/>
                <a:gd name="T3" fmla="*/ 94 h 141"/>
                <a:gd name="T4" fmla="*/ 0 w 276"/>
                <a:gd name="T5" fmla="*/ 96 h 141"/>
                <a:gd name="T6" fmla="*/ 16 w 276"/>
                <a:gd name="T7" fmla="*/ 141 h 141"/>
                <a:gd name="T8" fmla="*/ 164 w 276"/>
                <a:gd name="T9" fmla="*/ 69 h 141"/>
                <a:gd name="T10" fmla="*/ 276 w 276"/>
                <a:gd name="T11" fmla="*/ 25 h 141"/>
                <a:gd name="T12" fmla="*/ 268 w 276"/>
                <a:gd name="T13" fmla="*/ 5 h 141"/>
                <a:gd name="T14" fmla="*/ 149 w 276"/>
                <a:gd name="T15" fmla="*/ 42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6" h="141">
                  <a:moveTo>
                    <a:pt x="149" y="42"/>
                  </a:moveTo>
                  <a:cubicBezTo>
                    <a:pt x="80" y="90"/>
                    <a:pt x="24" y="95"/>
                    <a:pt x="0" y="94"/>
                  </a:cubicBezTo>
                  <a:cubicBezTo>
                    <a:pt x="0" y="95"/>
                    <a:pt x="0" y="96"/>
                    <a:pt x="0" y="96"/>
                  </a:cubicBezTo>
                  <a:cubicBezTo>
                    <a:pt x="3" y="113"/>
                    <a:pt x="8" y="128"/>
                    <a:pt x="16" y="141"/>
                  </a:cubicBezTo>
                  <a:cubicBezTo>
                    <a:pt x="39" y="136"/>
                    <a:pt x="91" y="120"/>
                    <a:pt x="164" y="69"/>
                  </a:cubicBezTo>
                  <a:cubicBezTo>
                    <a:pt x="217" y="33"/>
                    <a:pt x="253" y="25"/>
                    <a:pt x="276" y="25"/>
                  </a:cubicBezTo>
                  <a:cubicBezTo>
                    <a:pt x="274" y="18"/>
                    <a:pt x="271" y="11"/>
                    <a:pt x="268" y="5"/>
                  </a:cubicBezTo>
                  <a:cubicBezTo>
                    <a:pt x="248" y="1"/>
                    <a:pt x="207" y="0"/>
                    <a:pt x="149" y="42"/>
                  </a:cubicBezTo>
                  <a:close/>
                </a:path>
              </a:pathLst>
            </a:custGeom>
            <a:solidFill>
              <a:srgbClr val="D4AD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4" name="Freeform 349"/>
            <p:cNvSpPr>
              <a:spLocks/>
            </p:cNvSpPr>
            <p:nvPr/>
          </p:nvSpPr>
          <p:spPr bwMode="auto">
            <a:xfrm rot="16200000">
              <a:off x="10431322" y="5111553"/>
              <a:ext cx="1488559" cy="633290"/>
            </a:xfrm>
            <a:custGeom>
              <a:avLst/>
              <a:gdLst>
                <a:gd name="T0" fmla="*/ 134 w 256"/>
                <a:gd name="T1" fmla="*/ 47 h 109"/>
                <a:gd name="T2" fmla="*/ 0 w 256"/>
                <a:gd name="T3" fmla="*/ 90 h 109"/>
                <a:gd name="T4" fmla="*/ 10 w 256"/>
                <a:gd name="T5" fmla="*/ 103 h 109"/>
                <a:gd name="T6" fmla="*/ 144 w 256"/>
                <a:gd name="T7" fmla="*/ 74 h 109"/>
                <a:gd name="T8" fmla="*/ 254 w 256"/>
                <a:gd name="T9" fmla="*/ 28 h 109"/>
                <a:gd name="T10" fmla="*/ 256 w 256"/>
                <a:gd name="T11" fmla="*/ 1 h 109"/>
                <a:gd name="T12" fmla="*/ 134 w 256"/>
                <a:gd name="T13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6" h="109">
                  <a:moveTo>
                    <a:pt x="134" y="47"/>
                  </a:moveTo>
                  <a:cubicBezTo>
                    <a:pt x="85" y="79"/>
                    <a:pt x="25" y="88"/>
                    <a:pt x="0" y="90"/>
                  </a:cubicBezTo>
                  <a:cubicBezTo>
                    <a:pt x="3" y="95"/>
                    <a:pt x="7" y="99"/>
                    <a:pt x="10" y="103"/>
                  </a:cubicBezTo>
                  <a:cubicBezTo>
                    <a:pt x="35" y="106"/>
                    <a:pt x="88" y="109"/>
                    <a:pt x="144" y="74"/>
                  </a:cubicBezTo>
                  <a:cubicBezTo>
                    <a:pt x="205" y="36"/>
                    <a:pt x="229" y="24"/>
                    <a:pt x="254" y="28"/>
                  </a:cubicBezTo>
                  <a:cubicBezTo>
                    <a:pt x="255" y="19"/>
                    <a:pt x="256" y="10"/>
                    <a:pt x="256" y="1"/>
                  </a:cubicBezTo>
                  <a:cubicBezTo>
                    <a:pt x="225" y="0"/>
                    <a:pt x="181" y="16"/>
                    <a:pt x="134" y="47"/>
                  </a:cubicBezTo>
                  <a:close/>
                </a:path>
              </a:pathLst>
            </a:custGeom>
            <a:solidFill>
              <a:srgbClr val="B59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5" name="Freeform 350"/>
            <p:cNvSpPr>
              <a:spLocks/>
            </p:cNvSpPr>
            <p:nvPr/>
          </p:nvSpPr>
          <p:spPr bwMode="auto">
            <a:xfrm rot="16200000">
              <a:off x="10771906" y="5132227"/>
              <a:ext cx="1268757" cy="476600"/>
            </a:xfrm>
            <a:custGeom>
              <a:avLst/>
              <a:gdLst>
                <a:gd name="T0" fmla="*/ 122 w 218"/>
                <a:gd name="T1" fmla="*/ 35 h 82"/>
                <a:gd name="T2" fmla="*/ 0 w 218"/>
                <a:gd name="T3" fmla="*/ 65 h 82"/>
                <a:gd name="T4" fmla="*/ 28 w 218"/>
                <a:gd name="T5" fmla="*/ 82 h 82"/>
                <a:gd name="T6" fmla="*/ 125 w 218"/>
                <a:gd name="T7" fmla="*/ 57 h 82"/>
                <a:gd name="T8" fmla="*/ 211 w 218"/>
                <a:gd name="T9" fmla="*/ 15 h 82"/>
                <a:gd name="T10" fmla="*/ 218 w 218"/>
                <a:gd name="T11" fmla="*/ 0 h 82"/>
                <a:gd name="T12" fmla="*/ 122 w 218"/>
                <a:gd name="T13" fmla="*/ 35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8" h="82">
                  <a:moveTo>
                    <a:pt x="122" y="35"/>
                  </a:moveTo>
                  <a:cubicBezTo>
                    <a:pt x="58" y="63"/>
                    <a:pt x="20" y="66"/>
                    <a:pt x="0" y="65"/>
                  </a:cubicBezTo>
                  <a:cubicBezTo>
                    <a:pt x="9" y="72"/>
                    <a:pt x="18" y="77"/>
                    <a:pt x="28" y="82"/>
                  </a:cubicBezTo>
                  <a:cubicBezTo>
                    <a:pt x="47" y="82"/>
                    <a:pt x="78" y="78"/>
                    <a:pt x="125" y="57"/>
                  </a:cubicBezTo>
                  <a:cubicBezTo>
                    <a:pt x="184" y="30"/>
                    <a:pt x="192" y="17"/>
                    <a:pt x="211" y="15"/>
                  </a:cubicBezTo>
                  <a:cubicBezTo>
                    <a:pt x="214" y="10"/>
                    <a:pt x="216" y="5"/>
                    <a:pt x="218" y="0"/>
                  </a:cubicBezTo>
                  <a:cubicBezTo>
                    <a:pt x="205" y="1"/>
                    <a:pt x="181" y="9"/>
                    <a:pt x="122" y="35"/>
                  </a:cubicBezTo>
                  <a:close/>
                </a:path>
              </a:pathLst>
            </a:custGeom>
            <a:solidFill>
              <a:srgbClr val="8F7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6" name="Freeform 351"/>
            <p:cNvSpPr>
              <a:spLocks/>
            </p:cNvSpPr>
            <p:nvPr/>
          </p:nvSpPr>
          <p:spPr bwMode="auto">
            <a:xfrm rot="16200000">
              <a:off x="10565161" y="5127875"/>
              <a:ext cx="1418919" cy="552769"/>
            </a:xfrm>
            <a:custGeom>
              <a:avLst/>
              <a:gdLst>
                <a:gd name="T0" fmla="*/ 134 w 244"/>
                <a:gd name="T1" fmla="*/ 50 h 95"/>
                <a:gd name="T2" fmla="*/ 0 w 244"/>
                <a:gd name="T3" fmla="*/ 79 h 95"/>
                <a:gd name="T4" fmla="*/ 19 w 244"/>
                <a:gd name="T5" fmla="*/ 94 h 95"/>
                <a:gd name="T6" fmla="*/ 141 w 244"/>
                <a:gd name="T7" fmla="*/ 64 h 95"/>
                <a:gd name="T8" fmla="*/ 237 w 244"/>
                <a:gd name="T9" fmla="*/ 29 h 95"/>
                <a:gd name="T10" fmla="*/ 244 w 244"/>
                <a:gd name="T11" fmla="*/ 4 h 95"/>
                <a:gd name="T12" fmla="*/ 134 w 244"/>
                <a:gd name="T13" fmla="*/ 5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4" h="95">
                  <a:moveTo>
                    <a:pt x="134" y="50"/>
                  </a:moveTo>
                  <a:cubicBezTo>
                    <a:pt x="78" y="85"/>
                    <a:pt x="25" y="82"/>
                    <a:pt x="0" y="79"/>
                  </a:cubicBezTo>
                  <a:cubicBezTo>
                    <a:pt x="6" y="84"/>
                    <a:pt x="12" y="90"/>
                    <a:pt x="19" y="94"/>
                  </a:cubicBezTo>
                  <a:cubicBezTo>
                    <a:pt x="39" y="95"/>
                    <a:pt x="77" y="92"/>
                    <a:pt x="141" y="64"/>
                  </a:cubicBezTo>
                  <a:cubicBezTo>
                    <a:pt x="200" y="38"/>
                    <a:pt x="224" y="30"/>
                    <a:pt x="237" y="29"/>
                  </a:cubicBezTo>
                  <a:cubicBezTo>
                    <a:pt x="240" y="21"/>
                    <a:pt x="242" y="12"/>
                    <a:pt x="244" y="4"/>
                  </a:cubicBezTo>
                  <a:cubicBezTo>
                    <a:pt x="219" y="0"/>
                    <a:pt x="195" y="12"/>
                    <a:pt x="134" y="50"/>
                  </a:cubicBezTo>
                  <a:close/>
                </a:path>
              </a:pathLst>
            </a:custGeom>
            <a:solidFill>
              <a:srgbClr val="A18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7" name="Freeform 352"/>
            <p:cNvSpPr>
              <a:spLocks/>
            </p:cNvSpPr>
            <p:nvPr/>
          </p:nvSpPr>
          <p:spPr bwMode="auto">
            <a:xfrm rot="16200000">
              <a:off x="10943830" y="5088702"/>
              <a:ext cx="1064189" cy="441780"/>
            </a:xfrm>
            <a:custGeom>
              <a:avLst/>
              <a:gdLst>
                <a:gd name="T0" fmla="*/ 97 w 183"/>
                <a:gd name="T1" fmla="*/ 42 h 76"/>
                <a:gd name="T2" fmla="*/ 0 w 183"/>
                <a:gd name="T3" fmla="*/ 67 h 76"/>
                <a:gd name="T4" fmla="*/ 33 w 183"/>
                <a:gd name="T5" fmla="*/ 76 h 76"/>
                <a:gd name="T6" fmla="*/ 165 w 183"/>
                <a:gd name="T7" fmla="*/ 28 h 76"/>
                <a:gd name="T8" fmla="*/ 183 w 183"/>
                <a:gd name="T9" fmla="*/ 0 h 76"/>
                <a:gd name="T10" fmla="*/ 97 w 183"/>
                <a:gd name="T11" fmla="*/ 4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3" h="76">
                  <a:moveTo>
                    <a:pt x="97" y="42"/>
                  </a:moveTo>
                  <a:cubicBezTo>
                    <a:pt x="50" y="63"/>
                    <a:pt x="19" y="67"/>
                    <a:pt x="0" y="67"/>
                  </a:cubicBezTo>
                  <a:cubicBezTo>
                    <a:pt x="11" y="71"/>
                    <a:pt x="22" y="74"/>
                    <a:pt x="33" y="76"/>
                  </a:cubicBezTo>
                  <a:cubicBezTo>
                    <a:pt x="56" y="72"/>
                    <a:pt x="104" y="60"/>
                    <a:pt x="165" y="28"/>
                  </a:cubicBezTo>
                  <a:cubicBezTo>
                    <a:pt x="172" y="19"/>
                    <a:pt x="178" y="10"/>
                    <a:pt x="183" y="0"/>
                  </a:cubicBezTo>
                  <a:cubicBezTo>
                    <a:pt x="164" y="2"/>
                    <a:pt x="156" y="15"/>
                    <a:pt x="97" y="42"/>
                  </a:cubicBezTo>
                  <a:close/>
                </a:path>
              </a:pathLst>
            </a:custGeom>
            <a:solidFill>
              <a:srgbClr val="7860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8" name="Oval 353"/>
            <p:cNvSpPr>
              <a:spLocks noChangeArrowheads="1"/>
            </p:cNvSpPr>
            <p:nvPr/>
          </p:nvSpPr>
          <p:spPr bwMode="auto">
            <a:xfrm rot="16200000">
              <a:off x="9870936" y="492450"/>
              <a:ext cx="1464620" cy="1464620"/>
            </a:xfrm>
            <a:prstGeom prst="ellipse">
              <a:avLst/>
            </a:pr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69" name="Freeform 354"/>
            <p:cNvSpPr>
              <a:spLocks/>
            </p:cNvSpPr>
            <p:nvPr/>
          </p:nvSpPr>
          <p:spPr bwMode="auto">
            <a:xfrm rot="16200000">
              <a:off x="10231106" y="502243"/>
              <a:ext cx="768218" cy="1397156"/>
            </a:xfrm>
            <a:custGeom>
              <a:avLst/>
              <a:gdLst>
                <a:gd name="T0" fmla="*/ 48 w 132"/>
                <a:gd name="T1" fmla="*/ 0 h 240"/>
                <a:gd name="T2" fmla="*/ 9 w 132"/>
                <a:gd name="T3" fmla="*/ 37 h 240"/>
                <a:gd name="T4" fmla="*/ 53 w 132"/>
                <a:gd name="T5" fmla="*/ 90 h 240"/>
                <a:gd name="T6" fmla="*/ 17 w 132"/>
                <a:gd name="T7" fmla="*/ 143 h 240"/>
                <a:gd name="T8" fmla="*/ 46 w 132"/>
                <a:gd name="T9" fmla="*/ 190 h 240"/>
                <a:gd name="T10" fmla="*/ 59 w 132"/>
                <a:gd name="T11" fmla="*/ 237 h 240"/>
                <a:gd name="T12" fmla="*/ 77 w 132"/>
                <a:gd name="T13" fmla="*/ 167 h 240"/>
                <a:gd name="T14" fmla="*/ 55 w 132"/>
                <a:gd name="T15" fmla="*/ 112 h 240"/>
                <a:gd name="T16" fmla="*/ 62 w 132"/>
                <a:gd name="T17" fmla="*/ 94 h 240"/>
                <a:gd name="T18" fmla="*/ 73 w 132"/>
                <a:gd name="T19" fmla="*/ 93 h 240"/>
                <a:gd name="T20" fmla="*/ 77 w 132"/>
                <a:gd name="T21" fmla="*/ 90 h 240"/>
                <a:gd name="T22" fmla="*/ 109 w 132"/>
                <a:gd name="T23" fmla="*/ 61 h 240"/>
                <a:gd name="T24" fmla="*/ 48 w 132"/>
                <a:gd name="T25" fmla="*/ 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2" h="240">
                  <a:moveTo>
                    <a:pt x="48" y="0"/>
                  </a:moveTo>
                  <a:cubicBezTo>
                    <a:pt x="42" y="0"/>
                    <a:pt x="0" y="24"/>
                    <a:pt x="9" y="37"/>
                  </a:cubicBezTo>
                  <a:cubicBezTo>
                    <a:pt x="18" y="51"/>
                    <a:pt x="55" y="73"/>
                    <a:pt x="53" y="90"/>
                  </a:cubicBezTo>
                  <a:cubicBezTo>
                    <a:pt x="51" y="107"/>
                    <a:pt x="13" y="127"/>
                    <a:pt x="17" y="143"/>
                  </a:cubicBezTo>
                  <a:cubicBezTo>
                    <a:pt x="22" y="159"/>
                    <a:pt x="45" y="177"/>
                    <a:pt x="46" y="190"/>
                  </a:cubicBezTo>
                  <a:cubicBezTo>
                    <a:pt x="47" y="203"/>
                    <a:pt x="58" y="240"/>
                    <a:pt x="59" y="237"/>
                  </a:cubicBezTo>
                  <a:cubicBezTo>
                    <a:pt x="60" y="233"/>
                    <a:pt x="65" y="178"/>
                    <a:pt x="77" y="167"/>
                  </a:cubicBezTo>
                  <a:cubicBezTo>
                    <a:pt x="120" y="125"/>
                    <a:pt x="83" y="112"/>
                    <a:pt x="55" y="112"/>
                  </a:cubicBezTo>
                  <a:cubicBezTo>
                    <a:pt x="55" y="112"/>
                    <a:pt x="61" y="102"/>
                    <a:pt x="62" y="94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7" y="90"/>
                    <a:pt x="100" y="74"/>
                    <a:pt x="109" y="61"/>
                  </a:cubicBezTo>
                  <a:cubicBezTo>
                    <a:pt x="117" y="47"/>
                    <a:pt x="132" y="0"/>
                    <a:pt x="48" y="0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0" name="Freeform 355"/>
            <p:cNvSpPr>
              <a:spLocks/>
            </p:cNvSpPr>
            <p:nvPr/>
          </p:nvSpPr>
          <p:spPr bwMode="auto">
            <a:xfrm rot="16200000">
              <a:off x="10524901" y="360787"/>
              <a:ext cx="393902" cy="587589"/>
            </a:xfrm>
            <a:custGeom>
              <a:avLst/>
              <a:gdLst>
                <a:gd name="T0" fmla="*/ 55 w 68"/>
                <a:gd name="T1" fmla="*/ 1 h 101"/>
                <a:gd name="T2" fmla="*/ 18 w 68"/>
                <a:gd name="T3" fmla="*/ 50 h 101"/>
                <a:gd name="T4" fmla="*/ 35 w 68"/>
                <a:gd name="T5" fmla="*/ 82 h 101"/>
                <a:gd name="T6" fmla="*/ 35 w 68"/>
                <a:gd name="T7" fmla="*/ 101 h 101"/>
                <a:gd name="T8" fmla="*/ 55 w 68"/>
                <a:gd name="T9" fmla="*/ 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01">
                  <a:moveTo>
                    <a:pt x="55" y="1"/>
                  </a:moveTo>
                  <a:cubicBezTo>
                    <a:pt x="54" y="0"/>
                    <a:pt x="0" y="32"/>
                    <a:pt x="18" y="50"/>
                  </a:cubicBezTo>
                  <a:cubicBezTo>
                    <a:pt x="36" y="69"/>
                    <a:pt x="40" y="77"/>
                    <a:pt x="35" y="82"/>
                  </a:cubicBezTo>
                  <a:cubicBezTo>
                    <a:pt x="29" y="87"/>
                    <a:pt x="35" y="101"/>
                    <a:pt x="35" y="101"/>
                  </a:cubicBezTo>
                  <a:cubicBezTo>
                    <a:pt x="35" y="101"/>
                    <a:pt x="68" y="62"/>
                    <a:pt x="55" y="1"/>
                  </a:cubicBezTo>
                </a:path>
              </a:pathLst>
            </a:custGeom>
            <a:solidFill>
              <a:srgbClr val="577C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1" name="Freeform 356"/>
            <p:cNvSpPr>
              <a:spLocks noEditPoints="1"/>
            </p:cNvSpPr>
            <p:nvPr/>
          </p:nvSpPr>
          <p:spPr bwMode="auto">
            <a:xfrm rot="16200000">
              <a:off x="9932959" y="763394"/>
              <a:ext cx="1371041" cy="1016311"/>
            </a:xfrm>
            <a:custGeom>
              <a:avLst/>
              <a:gdLst>
                <a:gd name="T0" fmla="*/ 116 w 236"/>
                <a:gd name="T1" fmla="*/ 51 h 175"/>
                <a:gd name="T2" fmla="*/ 5 w 236"/>
                <a:gd name="T3" fmla="*/ 71 h 175"/>
                <a:gd name="T4" fmla="*/ 44 w 236"/>
                <a:gd name="T5" fmla="*/ 175 h 175"/>
                <a:gd name="T6" fmla="*/ 108 w 236"/>
                <a:gd name="T7" fmla="*/ 150 h 175"/>
                <a:gd name="T8" fmla="*/ 81 w 236"/>
                <a:gd name="T9" fmla="*/ 110 h 175"/>
                <a:gd name="T10" fmla="*/ 117 w 236"/>
                <a:gd name="T11" fmla="*/ 57 h 175"/>
                <a:gd name="T12" fmla="*/ 116 w 236"/>
                <a:gd name="T13" fmla="*/ 51 h 175"/>
                <a:gd name="T14" fmla="*/ 210 w 236"/>
                <a:gd name="T15" fmla="*/ 0 h 175"/>
                <a:gd name="T16" fmla="*/ 170 w 236"/>
                <a:gd name="T17" fmla="*/ 31 h 175"/>
                <a:gd name="T18" fmla="*/ 141 w 236"/>
                <a:gd name="T19" fmla="*/ 57 h 175"/>
                <a:gd name="T20" fmla="*/ 137 w 236"/>
                <a:gd name="T21" fmla="*/ 60 h 175"/>
                <a:gd name="T22" fmla="*/ 126 w 236"/>
                <a:gd name="T23" fmla="*/ 61 h 175"/>
                <a:gd name="T24" fmla="*/ 119 w 236"/>
                <a:gd name="T25" fmla="*/ 79 h 175"/>
                <a:gd name="T26" fmla="*/ 119 w 236"/>
                <a:gd name="T27" fmla="*/ 79 h 175"/>
                <a:gd name="T28" fmla="*/ 150 w 236"/>
                <a:gd name="T29" fmla="*/ 124 h 175"/>
                <a:gd name="T30" fmla="*/ 236 w 236"/>
                <a:gd name="T31" fmla="*/ 38 h 175"/>
                <a:gd name="T32" fmla="*/ 210 w 236"/>
                <a:gd name="T3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36" h="175">
                  <a:moveTo>
                    <a:pt x="116" y="51"/>
                  </a:moveTo>
                  <a:cubicBezTo>
                    <a:pt x="61" y="67"/>
                    <a:pt x="5" y="71"/>
                    <a:pt x="5" y="71"/>
                  </a:cubicBezTo>
                  <a:cubicBezTo>
                    <a:pt x="0" y="135"/>
                    <a:pt x="44" y="175"/>
                    <a:pt x="44" y="175"/>
                  </a:cubicBezTo>
                  <a:cubicBezTo>
                    <a:pt x="67" y="169"/>
                    <a:pt x="89" y="160"/>
                    <a:pt x="108" y="150"/>
                  </a:cubicBezTo>
                  <a:cubicBezTo>
                    <a:pt x="102" y="138"/>
                    <a:pt x="85" y="123"/>
                    <a:pt x="81" y="110"/>
                  </a:cubicBezTo>
                  <a:cubicBezTo>
                    <a:pt x="77" y="94"/>
                    <a:pt x="115" y="74"/>
                    <a:pt x="117" y="57"/>
                  </a:cubicBezTo>
                  <a:cubicBezTo>
                    <a:pt x="117" y="55"/>
                    <a:pt x="117" y="53"/>
                    <a:pt x="116" y="51"/>
                  </a:cubicBezTo>
                  <a:moveTo>
                    <a:pt x="210" y="0"/>
                  </a:moveTo>
                  <a:cubicBezTo>
                    <a:pt x="201" y="13"/>
                    <a:pt x="187" y="23"/>
                    <a:pt x="170" y="31"/>
                  </a:cubicBezTo>
                  <a:cubicBezTo>
                    <a:pt x="161" y="44"/>
                    <a:pt x="141" y="57"/>
                    <a:pt x="141" y="57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26" y="61"/>
                    <a:pt x="126" y="61"/>
                    <a:pt x="126" y="61"/>
                  </a:cubicBezTo>
                  <a:cubicBezTo>
                    <a:pt x="125" y="69"/>
                    <a:pt x="119" y="79"/>
                    <a:pt x="119" y="79"/>
                  </a:cubicBezTo>
                  <a:cubicBezTo>
                    <a:pt x="119" y="79"/>
                    <a:pt x="119" y="79"/>
                    <a:pt x="119" y="79"/>
                  </a:cubicBezTo>
                  <a:cubicBezTo>
                    <a:pt x="145" y="79"/>
                    <a:pt x="178" y="90"/>
                    <a:pt x="150" y="124"/>
                  </a:cubicBezTo>
                  <a:cubicBezTo>
                    <a:pt x="205" y="83"/>
                    <a:pt x="236" y="38"/>
                    <a:pt x="236" y="38"/>
                  </a:cubicBezTo>
                  <a:cubicBezTo>
                    <a:pt x="223" y="11"/>
                    <a:pt x="210" y="0"/>
                    <a:pt x="21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2" name="Freeform 357"/>
            <p:cNvSpPr>
              <a:spLocks/>
            </p:cNvSpPr>
            <p:nvPr/>
          </p:nvSpPr>
          <p:spPr bwMode="auto">
            <a:xfrm rot="16200000">
              <a:off x="10342095" y="870031"/>
              <a:ext cx="585413" cy="692049"/>
            </a:xfrm>
            <a:custGeom>
              <a:avLst/>
              <a:gdLst>
                <a:gd name="T0" fmla="*/ 93 w 101"/>
                <a:gd name="T1" fmla="*/ 0 h 119"/>
                <a:gd name="T2" fmla="*/ 39 w 101"/>
                <a:gd name="T3" fmla="*/ 20 h 119"/>
                <a:gd name="T4" fmla="*/ 40 w 101"/>
                <a:gd name="T5" fmla="*/ 26 h 119"/>
                <a:gd name="T6" fmla="*/ 4 w 101"/>
                <a:gd name="T7" fmla="*/ 79 h 119"/>
                <a:gd name="T8" fmla="*/ 31 w 101"/>
                <a:gd name="T9" fmla="*/ 119 h 119"/>
                <a:gd name="T10" fmla="*/ 73 w 101"/>
                <a:gd name="T11" fmla="*/ 93 h 119"/>
                <a:gd name="T12" fmla="*/ 42 w 101"/>
                <a:gd name="T13" fmla="*/ 48 h 119"/>
                <a:gd name="T14" fmla="*/ 42 w 101"/>
                <a:gd name="T15" fmla="*/ 48 h 119"/>
                <a:gd name="T16" fmla="*/ 49 w 101"/>
                <a:gd name="T17" fmla="*/ 30 h 119"/>
                <a:gd name="T18" fmla="*/ 60 w 101"/>
                <a:gd name="T19" fmla="*/ 29 h 119"/>
                <a:gd name="T20" fmla="*/ 64 w 101"/>
                <a:gd name="T21" fmla="*/ 26 h 119"/>
                <a:gd name="T22" fmla="*/ 93 w 101"/>
                <a:gd name="T23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1" h="119">
                  <a:moveTo>
                    <a:pt x="93" y="0"/>
                  </a:moveTo>
                  <a:cubicBezTo>
                    <a:pt x="77" y="8"/>
                    <a:pt x="58" y="15"/>
                    <a:pt x="39" y="20"/>
                  </a:cubicBezTo>
                  <a:cubicBezTo>
                    <a:pt x="40" y="22"/>
                    <a:pt x="40" y="24"/>
                    <a:pt x="40" y="26"/>
                  </a:cubicBezTo>
                  <a:cubicBezTo>
                    <a:pt x="38" y="43"/>
                    <a:pt x="0" y="63"/>
                    <a:pt x="4" y="79"/>
                  </a:cubicBezTo>
                  <a:cubicBezTo>
                    <a:pt x="8" y="92"/>
                    <a:pt x="25" y="107"/>
                    <a:pt x="31" y="119"/>
                  </a:cubicBezTo>
                  <a:cubicBezTo>
                    <a:pt x="46" y="111"/>
                    <a:pt x="60" y="102"/>
                    <a:pt x="73" y="93"/>
                  </a:cubicBezTo>
                  <a:cubicBezTo>
                    <a:pt x="101" y="59"/>
                    <a:pt x="68" y="48"/>
                    <a:pt x="42" y="48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8" y="38"/>
                    <a:pt x="4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4" y="26"/>
                    <a:pt x="84" y="13"/>
                    <a:pt x="9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3" name="Freeform 358"/>
            <p:cNvSpPr>
              <a:spLocks noEditPoints="1"/>
            </p:cNvSpPr>
            <p:nvPr/>
          </p:nvSpPr>
          <p:spPr bwMode="auto">
            <a:xfrm rot="16200000">
              <a:off x="10287689" y="604527"/>
              <a:ext cx="1092480" cy="924909"/>
            </a:xfrm>
            <a:custGeom>
              <a:avLst/>
              <a:gdLst>
                <a:gd name="T0" fmla="*/ 51 w 188"/>
                <a:gd name="T1" fmla="*/ 116 h 159"/>
                <a:gd name="T2" fmla="*/ 0 w 188"/>
                <a:gd name="T3" fmla="*/ 141 h 159"/>
                <a:gd name="T4" fmla="*/ 39 w 188"/>
                <a:gd name="T5" fmla="*/ 159 h 159"/>
                <a:gd name="T6" fmla="*/ 61 w 188"/>
                <a:gd name="T7" fmla="*/ 152 h 159"/>
                <a:gd name="T8" fmla="*/ 51 w 188"/>
                <a:gd name="T9" fmla="*/ 116 h 159"/>
                <a:gd name="T10" fmla="*/ 147 w 188"/>
                <a:gd name="T11" fmla="*/ 46 h 159"/>
                <a:gd name="T12" fmla="*/ 74 w 188"/>
                <a:gd name="T13" fmla="*/ 103 h 159"/>
                <a:gd name="T14" fmla="*/ 65 w 188"/>
                <a:gd name="T15" fmla="*/ 150 h 159"/>
                <a:gd name="T16" fmla="*/ 162 w 188"/>
                <a:gd name="T17" fmla="*/ 75 h 159"/>
                <a:gd name="T18" fmla="*/ 149 w 188"/>
                <a:gd name="T19" fmla="*/ 60 h 159"/>
                <a:gd name="T20" fmla="*/ 147 w 188"/>
                <a:gd name="T21" fmla="*/ 46 h 159"/>
                <a:gd name="T22" fmla="*/ 187 w 188"/>
                <a:gd name="T23" fmla="*/ 17 h 159"/>
                <a:gd name="T24" fmla="*/ 188 w 188"/>
                <a:gd name="T25" fmla="*/ 21 h 159"/>
                <a:gd name="T26" fmla="*/ 187 w 188"/>
                <a:gd name="T27" fmla="*/ 17 h 159"/>
                <a:gd name="T28" fmla="*/ 180 w 188"/>
                <a:gd name="T29" fmla="*/ 0 h 159"/>
                <a:gd name="T30" fmla="*/ 165 w 188"/>
                <a:gd name="T31" fmla="*/ 24 h 159"/>
                <a:gd name="T32" fmla="*/ 186 w 188"/>
                <a:gd name="T33" fmla="*/ 11 h 159"/>
                <a:gd name="T34" fmla="*/ 180 w 188"/>
                <a:gd name="T35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8" h="159">
                  <a:moveTo>
                    <a:pt x="51" y="116"/>
                  </a:moveTo>
                  <a:cubicBezTo>
                    <a:pt x="22" y="132"/>
                    <a:pt x="0" y="141"/>
                    <a:pt x="0" y="141"/>
                  </a:cubicBezTo>
                  <a:cubicBezTo>
                    <a:pt x="19" y="155"/>
                    <a:pt x="39" y="159"/>
                    <a:pt x="39" y="159"/>
                  </a:cubicBezTo>
                  <a:cubicBezTo>
                    <a:pt x="46" y="157"/>
                    <a:pt x="53" y="155"/>
                    <a:pt x="61" y="152"/>
                  </a:cubicBezTo>
                  <a:cubicBezTo>
                    <a:pt x="57" y="143"/>
                    <a:pt x="53" y="126"/>
                    <a:pt x="51" y="116"/>
                  </a:cubicBezTo>
                  <a:moveTo>
                    <a:pt x="147" y="46"/>
                  </a:moveTo>
                  <a:cubicBezTo>
                    <a:pt x="125" y="69"/>
                    <a:pt x="99" y="88"/>
                    <a:pt x="74" y="103"/>
                  </a:cubicBezTo>
                  <a:cubicBezTo>
                    <a:pt x="70" y="118"/>
                    <a:pt x="67" y="139"/>
                    <a:pt x="65" y="150"/>
                  </a:cubicBezTo>
                  <a:cubicBezTo>
                    <a:pt x="103" y="134"/>
                    <a:pt x="139" y="100"/>
                    <a:pt x="162" y="75"/>
                  </a:cubicBezTo>
                  <a:cubicBezTo>
                    <a:pt x="159" y="71"/>
                    <a:pt x="155" y="66"/>
                    <a:pt x="149" y="60"/>
                  </a:cubicBezTo>
                  <a:cubicBezTo>
                    <a:pt x="145" y="56"/>
                    <a:pt x="145" y="51"/>
                    <a:pt x="147" y="46"/>
                  </a:cubicBezTo>
                  <a:moveTo>
                    <a:pt x="187" y="17"/>
                  </a:moveTo>
                  <a:cubicBezTo>
                    <a:pt x="187" y="19"/>
                    <a:pt x="188" y="20"/>
                    <a:pt x="188" y="21"/>
                  </a:cubicBezTo>
                  <a:cubicBezTo>
                    <a:pt x="188" y="20"/>
                    <a:pt x="187" y="19"/>
                    <a:pt x="187" y="17"/>
                  </a:cubicBezTo>
                  <a:moveTo>
                    <a:pt x="180" y="0"/>
                  </a:moveTo>
                  <a:cubicBezTo>
                    <a:pt x="176" y="8"/>
                    <a:pt x="171" y="17"/>
                    <a:pt x="165" y="24"/>
                  </a:cubicBezTo>
                  <a:cubicBezTo>
                    <a:pt x="175" y="17"/>
                    <a:pt x="184" y="11"/>
                    <a:pt x="186" y="11"/>
                  </a:cubicBezTo>
                  <a:cubicBezTo>
                    <a:pt x="183" y="2"/>
                    <a:pt x="180" y="0"/>
                    <a:pt x="180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4" name="Freeform 359"/>
            <p:cNvSpPr>
              <a:spLocks/>
            </p:cNvSpPr>
            <p:nvPr/>
          </p:nvSpPr>
          <p:spPr bwMode="auto">
            <a:xfrm rot="16200000">
              <a:off x="11046114" y="1108331"/>
              <a:ext cx="132752" cy="285090"/>
            </a:xfrm>
            <a:custGeom>
              <a:avLst/>
              <a:gdLst>
                <a:gd name="T0" fmla="*/ 23 w 23"/>
                <a:gd name="T1" fmla="*/ 0 h 49"/>
                <a:gd name="T2" fmla="*/ 0 w 23"/>
                <a:gd name="T3" fmla="*/ 13 h 49"/>
                <a:gd name="T4" fmla="*/ 10 w 23"/>
                <a:gd name="T5" fmla="*/ 49 h 49"/>
                <a:gd name="T6" fmla="*/ 14 w 23"/>
                <a:gd name="T7" fmla="*/ 47 h 49"/>
                <a:gd name="T8" fmla="*/ 23 w 23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9">
                  <a:moveTo>
                    <a:pt x="23" y="0"/>
                  </a:moveTo>
                  <a:cubicBezTo>
                    <a:pt x="15" y="5"/>
                    <a:pt x="8" y="9"/>
                    <a:pt x="0" y="13"/>
                  </a:cubicBezTo>
                  <a:cubicBezTo>
                    <a:pt x="2" y="23"/>
                    <a:pt x="6" y="40"/>
                    <a:pt x="10" y="49"/>
                  </a:cubicBezTo>
                  <a:cubicBezTo>
                    <a:pt x="11" y="49"/>
                    <a:pt x="13" y="48"/>
                    <a:pt x="14" y="47"/>
                  </a:cubicBezTo>
                  <a:cubicBezTo>
                    <a:pt x="16" y="36"/>
                    <a:pt x="19" y="15"/>
                    <a:pt x="23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5" name="Freeform 360"/>
            <p:cNvSpPr>
              <a:spLocks/>
            </p:cNvSpPr>
            <p:nvPr/>
          </p:nvSpPr>
          <p:spPr bwMode="auto">
            <a:xfrm rot="16200000">
              <a:off x="10492257" y="456542"/>
              <a:ext cx="256798" cy="372140"/>
            </a:xfrm>
            <a:custGeom>
              <a:avLst/>
              <a:gdLst>
                <a:gd name="T0" fmla="*/ 41 w 44"/>
                <a:gd name="T1" fmla="*/ 0 h 64"/>
                <a:gd name="T2" fmla="*/ 20 w 44"/>
                <a:gd name="T3" fmla="*/ 13 h 64"/>
                <a:gd name="T4" fmla="*/ 2 w 44"/>
                <a:gd name="T5" fmla="*/ 35 h 64"/>
                <a:gd name="T6" fmla="*/ 4 w 44"/>
                <a:gd name="T7" fmla="*/ 49 h 64"/>
                <a:gd name="T8" fmla="*/ 17 w 44"/>
                <a:gd name="T9" fmla="*/ 64 h 64"/>
                <a:gd name="T10" fmla="*/ 44 w 44"/>
                <a:gd name="T11" fmla="*/ 32 h 64"/>
                <a:gd name="T12" fmla="*/ 43 w 44"/>
                <a:gd name="T13" fmla="*/ 10 h 64"/>
                <a:gd name="T14" fmla="*/ 42 w 44"/>
                <a:gd name="T15" fmla="*/ 6 h 64"/>
                <a:gd name="T16" fmla="*/ 41 w 4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64">
                  <a:moveTo>
                    <a:pt x="41" y="0"/>
                  </a:moveTo>
                  <a:cubicBezTo>
                    <a:pt x="39" y="0"/>
                    <a:pt x="30" y="6"/>
                    <a:pt x="20" y="13"/>
                  </a:cubicBezTo>
                  <a:cubicBezTo>
                    <a:pt x="15" y="21"/>
                    <a:pt x="8" y="28"/>
                    <a:pt x="2" y="35"/>
                  </a:cubicBezTo>
                  <a:cubicBezTo>
                    <a:pt x="0" y="40"/>
                    <a:pt x="0" y="45"/>
                    <a:pt x="4" y="49"/>
                  </a:cubicBezTo>
                  <a:cubicBezTo>
                    <a:pt x="10" y="55"/>
                    <a:pt x="14" y="60"/>
                    <a:pt x="17" y="64"/>
                  </a:cubicBezTo>
                  <a:cubicBezTo>
                    <a:pt x="34" y="46"/>
                    <a:pt x="44" y="32"/>
                    <a:pt x="44" y="32"/>
                  </a:cubicBezTo>
                  <a:cubicBezTo>
                    <a:pt x="44" y="23"/>
                    <a:pt x="44" y="16"/>
                    <a:pt x="43" y="10"/>
                  </a:cubicBezTo>
                  <a:cubicBezTo>
                    <a:pt x="43" y="9"/>
                    <a:pt x="42" y="8"/>
                    <a:pt x="42" y="6"/>
                  </a:cubicBezTo>
                  <a:cubicBezTo>
                    <a:pt x="42" y="4"/>
                    <a:pt x="41" y="2"/>
                    <a:pt x="41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6" name="Freeform 361"/>
            <p:cNvSpPr>
              <a:spLocks noEditPoints="1"/>
            </p:cNvSpPr>
            <p:nvPr/>
          </p:nvSpPr>
          <p:spPr bwMode="auto">
            <a:xfrm rot="16200000">
              <a:off x="9658751" y="1146415"/>
              <a:ext cx="1109890" cy="393902"/>
            </a:xfrm>
            <a:custGeom>
              <a:avLst/>
              <a:gdLst>
                <a:gd name="T0" fmla="*/ 86 w 191"/>
                <a:gd name="T1" fmla="*/ 43 h 68"/>
                <a:gd name="T2" fmla="*/ 1 w 191"/>
                <a:gd name="T3" fmla="*/ 61 h 68"/>
                <a:gd name="T4" fmla="*/ 0 w 191"/>
                <a:gd name="T5" fmla="*/ 68 h 68"/>
                <a:gd name="T6" fmla="*/ 97 w 191"/>
                <a:gd name="T7" fmla="*/ 53 h 68"/>
                <a:gd name="T8" fmla="*/ 86 w 191"/>
                <a:gd name="T9" fmla="*/ 43 h 68"/>
                <a:gd name="T10" fmla="*/ 177 w 191"/>
                <a:gd name="T11" fmla="*/ 0 h 68"/>
                <a:gd name="T12" fmla="*/ 166 w 191"/>
                <a:gd name="T13" fmla="*/ 7 h 68"/>
                <a:gd name="T14" fmla="*/ 169 w 191"/>
                <a:gd name="T15" fmla="*/ 25 h 68"/>
                <a:gd name="T16" fmla="*/ 191 w 191"/>
                <a:gd name="T17" fmla="*/ 10 h 68"/>
                <a:gd name="T18" fmla="*/ 177 w 191"/>
                <a:gd name="T1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68">
                  <a:moveTo>
                    <a:pt x="86" y="43"/>
                  </a:moveTo>
                  <a:cubicBezTo>
                    <a:pt x="62" y="50"/>
                    <a:pt x="34" y="57"/>
                    <a:pt x="1" y="61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46" y="66"/>
                    <a:pt x="97" y="53"/>
                  </a:cubicBezTo>
                  <a:cubicBezTo>
                    <a:pt x="94" y="50"/>
                    <a:pt x="90" y="46"/>
                    <a:pt x="86" y="43"/>
                  </a:cubicBezTo>
                  <a:moveTo>
                    <a:pt x="177" y="0"/>
                  </a:moveTo>
                  <a:cubicBezTo>
                    <a:pt x="177" y="0"/>
                    <a:pt x="174" y="2"/>
                    <a:pt x="166" y="7"/>
                  </a:cubicBezTo>
                  <a:cubicBezTo>
                    <a:pt x="169" y="13"/>
                    <a:pt x="170" y="19"/>
                    <a:pt x="169" y="25"/>
                  </a:cubicBezTo>
                  <a:cubicBezTo>
                    <a:pt x="177" y="20"/>
                    <a:pt x="184" y="15"/>
                    <a:pt x="191" y="10"/>
                  </a:cubicBezTo>
                  <a:cubicBezTo>
                    <a:pt x="191" y="10"/>
                    <a:pt x="185" y="5"/>
                    <a:pt x="177" y="0"/>
                  </a:cubicBezTo>
                </a:path>
              </a:pathLst>
            </a:custGeom>
            <a:solidFill>
              <a:srgbClr val="79DB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7" name="Freeform 362"/>
            <p:cNvSpPr>
              <a:spLocks/>
            </p:cNvSpPr>
            <p:nvPr/>
          </p:nvSpPr>
          <p:spPr bwMode="auto">
            <a:xfrm rot="16200000">
              <a:off x="9946017" y="1022369"/>
              <a:ext cx="489658" cy="265503"/>
            </a:xfrm>
            <a:custGeom>
              <a:avLst/>
              <a:gdLst>
                <a:gd name="T0" fmla="*/ 80 w 84"/>
                <a:gd name="T1" fmla="*/ 0 h 46"/>
                <a:gd name="T2" fmla="*/ 0 w 84"/>
                <a:gd name="T3" fmla="*/ 36 h 46"/>
                <a:gd name="T4" fmla="*/ 11 w 84"/>
                <a:gd name="T5" fmla="*/ 46 h 46"/>
                <a:gd name="T6" fmla="*/ 83 w 84"/>
                <a:gd name="T7" fmla="*/ 18 h 46"/>
                <a:gd name="T8" fmla="*/ 80 w 8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46">
                  <a:moveTo>
                    <a:pt x="80" y="0"/>
                  </a:moveTo>
                  <a:cubicBezTo>
                    <a:pt x="66" y="9"/>
                    <a:pt x="39" y="23"/>
                    <a:pt x="0" y="36"/>
                  </a:cubicBezTo>
                  <a:cubicBezTo>
                    <a:pt x="4" y="39"/>
                    <a:pt x="8" y="43"/>
                    <a:pt x="11" y="46"/>
                  </a:cubicBezTo>
                  <a:cubicBezTo>
                    <a:pt x="36" y="40"/>
                    <a:pt x="61" y="31"/>
                    <a:pt x="83" y="18"/>
                  </a:cubicBezTo>
                  <a:cubicBezTo>
                    <a:pt x="84" y="12"/>
                    <a:pt x="83" y="6"/>
                    <a:pt x="80" y="0"/>
                  </a:cubicBezTo>
                </a:path>
              </a:pathLst>
            </a:custGeom>
            <a:solidFill>
              <a:srgbClr val="6FB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8" name="Freeform 363"/>
            <p:cNvSpPr>
              <a:spLocks/>
            </p:cNvSpPr>
            <p:nvPr/>
          </p:nvSpPr>
          <p:spPr bwMode="auto">
            <a:xfrm rot="16200000">
              <a:off x="605000" y="4002751"/>
              <a:ext cx="1832407" cy="1832407"/>
            </a:xfrm>
            <a:custGeom>
              <a:avLst/>
              <a:gdLst>
                <a:gd name="T0" fmla="*/ 296 w 315"/>
                <a:gd name="T1" fmla="*/ 123 h 315"/>
                <a:gd name="T2" fmla="*/ 123 w 315"/>
                <a:gd name="T3" fmla="*/ 19 h 315"/>
                <a:gd name="T4" fmla="*/ 19 w 315"/>
                <a:gd name="T5" fmla="*/ 192 h 315"/>
                <a:gd name="T6" fmla="*/ 192 w 315"/>
                <a:gd name="T7" fmla="*/ 296 h 315"/>
                <a:gd name="T8" fmla="*/ 296 w 315"/>
                <a:gd name="T9" fmla="*/ 123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5" h="315">
                  <a:moveTo>
                    <a:pt x="296" y="123"/>
                  </a:moveTo>
                  <a:cubicBezTo>
                    <a:pt x="277" y="46"/>
                    <a:pt x="200" y="0"/>
                    <a:pt x="123" y="19"/>
                  </a:cubicBezTo>
                  <a:cubicBezTo>
                    <a:pt x="46" y="38"/>
                    <a:pt x="0" y="115"/>
                    <a:pt x="19" y="192"/>
                  </a:cubicBezTo>
                  <a:cubicBezTo>
                    <a:pt x="38" y="268"/>
                    <a:pt x="115" y="315"/>
                    <a:pt x="192" y="296"/>
                  </a:cubicBezTo>
                  <a:cubicBezTo>
                    <a:pt x="269" y="277"/>
                    <a:pt x="315" y="199"/>
                    <a:pt x="296" y="123"/>
                  </a:cubicBezTo>
                  <a:close/>
                </a:path>
              </a:pathLst>
            </a:custGeom>
            <a:solidFill>
              <a:srgbClr val="6FC8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79" name="Freeform 364"/>
            <p:cNvSpPr>
              <a:spLocks/>
            </p:cNvSpPr>
            <p:nvPr/>
          </p:nvSpPr>
          <p:spPr bwMode="auto">
            <a:xfrm rot="16200000">
              <a:off x="1020665" y="5315034"/>
              <a:ext cx="191511" cy="348201"/>
            </a:xfrm>
            <a:custGeom>
              <a:avLst/>
              <a:gdLst>
                <a:gd name="T0" fmla="*/ 23 w 33"/>
                <a:gd name="T1" fmla="*/ 3 h 60"/>
                <a:gd name="T2" fmla="*/ 15 w 33"/>
                <a:gd name="T3" fmla="*/ 45 h 60"/>
                <a:gd name="T4" fmla="*/ 23 w 33"/>
                <a:gd name="T5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60">
                  <a:moveTo>
                    <a:pt x="23" y="3"/>
                  </a:moveTo>
                  <a:cubicBezTo>
                    <a:pt x="7" y="10"/>
                    <a:pt x="0" y="60"/>
                    <a:pt x="15" y="45"/>
                  </a:cubicBezTo>
                  <a:cubicBezTo>
                    <a:pt x="31" y="30"/>
                    <a:pt x="33" y="0"/>
                    <a:pt x="2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0" name="Freeform 365"/>
            <p:cNvSpPr>
              <a:spLocks/>
            </p:cNvSpPr>
            <p:nvPr/>
          </p:nvSpPr>
          <p:spPr bwMode="auto">
            <a:xfrm rot="16200000">
              <a:off x="891178" y="5148550"/>
              <a:ext cx="191511" cy="215449"/>
            </a:xfrm>
            <a:custGeom>
              <a:avLst/>
              <a:gdLst>
                <a:gd name="T0" fmla="*/ 3 w 33"/>
                <a:gd name="T1" fmla="*/ 3 h 37"/>
                <a:gd name="T2" fmla="*/ 29 w 33"/>
                <a:gd name="T3" fmla="*/ 19 h 37"/>
                <a:gd name="T4" fmla="*/ 3 w 33"/>
                <a:gd name="T5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37">
                  <a:moveTo>
                    <a:pt x="3" y="3"/>
                  </a:moveTo>
                  <a:cubicBezTo>
                    <a:pt x="15" y="15"/>
                    <a:pt x="33" y="37"/>
                    <a:pt x="29" y="19"/>
                  </a:cubicBezTo>
                  <a:cubicBezTo>
                    <a:pt x="24" y="0"/>
                    <a:pt x="0" y="0"/>
                    <a:pt x="3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1" name="Freeform 366"/>
            <p:cNvSpPr>
              <a:spLocks/>
            </p:cNvSpPr>
            <p:nvPr/>
          </p:nvSpPr>
          <p:spPr bwMode="auto">
            <a:xfrm rot="16200000">
              <a:off x="1056573" y="5216014"/>
              <a:ext cx="139280" cy="202392"/>
            </a:xfrm>
            <a:custGeom>
              <a:avLst/>
              <a:gdLst>
                <a:gd name="T0" fmla="*/ 8 w 24"/>
                <a:gd name="T1" fmla="*/ 5 h 35"/>
                <a:gd name="T2" fmla="*/ 13 w 24"/>
                <a:gd name="T3" fmla="*/ 25 h 35"/>
                <a:gd name="T4" fmla="*/ 8 w 24"/>
                <a:gd name="T5" fmla="*/ 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35">
                  <a:moveTo>
                    <a:pt x="8" y="5"/>
                  </a:moveTo>
                  <a:cubicBezTo>
                    <a:pt x="0" y="11"/>
                    <a:pt x="1" y="35"/>
                    <a:pt x="13" y="25"/>
                  </a:cubicBezTo>
                  <a:cubicBezTo>
                    <a:pt x="24" y="15"/>
                    <a:pt x="16" y="0"/>
                    <a:pt x="8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2" name="Freeform 367"/>
            <p:cNvSpPr>
              <a:spLocks/>
            </p:cNvSpPr>
            <p:nvPr/>
          </p:nvSpPr>
          <p:spPr bwMode="auto">
            <a:xfrm rot="16200000">
              <a:off x="1213263" y="4173588"/>
              <a:ext cx="243741" cy="389550"/>
            </a:xfrm>
            <a:custGeom>
              <a:avLst/>
              <a:gdLst>
                <a:gd name="T0" fmla="*/ 17 w 42"/>
                <a:gd name="T1" fmla="*/ 6 h 67"/>
                <a:gd name="T2" fmla="*/ 28 w 42"/>
                <a:gd name="T3" fmla="*/ 47 h 67"/>
                <a:gd name="T4" fmla="*/ 17 w 42"/>
                <a:gd name="T5" fmla="*/ 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7">
                  <a:moveTo>
                    <a:pt x="17" y="6"/>
                  </a:moveTo>
                  <a:cubicBezTo>
                    <a:pt x="0" y="19"/>
                    <a:pt x="13" y="67"/>
                    <a:pt x="28" y="47"/>
                  </a:cubicBezTo>
                  <a:cubicBezTo>
                    <a:pt x="42" y="27"/>
                    <a:pt x="26" y="0"/>
                    <a:pt x="17" y="6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3" name="Freeform 368"/>
            <p:cNvSpPr>
              <a:spLocks/>
            </p:cNvSpPr>
            <p:nvPr/>
          </p:nvSpPr>
          <p:spPr bwMode="auto">
            <a:xfrm rot="16200000">
              <a:off x="2029359" y="4759000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4" name="Freeform 369"/>
            <p:cNvSpPr>
              <a:spLocks/>
            </p:cNvSpPr>
            <p:nvPr/>
          </p:nvSpPr>
          <p:spPr bwMode="auto">
            <a:xfrm rot="16200000">
              <a:off x="2108793" y="4714387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5" name="Freeform 370"/>
            <p:cNvSpPr>
              <a:spLocks/>
            </p:cNvSpPr>
            <p:nvPr/>
          </p:nvSpPr>
          <p:spPr bwMode="auto">
            <a:xfrm rot="16200000">
              <a:off x="916204" y="4296546"/>
              <a:ext cx="250269" cy="337320"/>
            </a:xfrm>
            <a:custGeom>
              <a:avLst/>
              <a:gdLst>
                <a:gd name="T0" fmla="*/ 9 w 43"/>
                <a:gd name="T1" fmla="*/ 8 h 58"/>
                <a:gd name="T2" fmla="*/ 42 w 43"/>
                <a:gd name="T3" fmla="*/ 37 h 58"/>
                <a:gd name="T4" fmla="*/ 9 w 43"/>
                <a:gd name="T5" fmla="*/ 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58">
                  <a:moveTo>
                    <a:pt x="9" y="8"/>
                  </a:moveTo>
                  <a:cubicBezTo>
                    <a:pt x="0" y="19"/>
                    <a:pt x="40" y="58"/>
                    <a:pt x="42" y="37"/>
                  </a:cubicBezTo>
                  <a:cubicBezTo>
                    <a:pt x="43" y="16"/>
                    <a:pt x="16" y="0"/>
                    <a:pt x="9" y="8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6" name="Freeform 371"/>
            <p:cNvSpPr>
              <a:spLocks/>
            </p:cNvSpPr>
            <p:nvPr/>
          </p:nvSpPr>
          <p:spPr bwMode="auto">
            <a:xfrm rot="16200000">
              <a:off x="1100098" y="4460853"/>
              <a:ext cx="167572" cy="100108"/>
            </a:xfrm>
            <a:custGeom>
              <a:avLst/>
              <a:gdLst>
                <a:gd name="T0" fmla="*/ 19 w 29"/>
                <a:gd name="T1" fmla="*/ 3 h 17"/>
                <a:gd name="T2" fmla="*/ 11 w 29"/>
                <a:gd name="T3" fmla="*/ 13 h 17"/>
                <a:gd name="T4" fmla="*/ 19 w 29"/>
                <a:gd name="T5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17">
                  <a:moveTo>
                    <a:pt x="19" y="3"/>
                  </a:moveTo>
                  <a:cubicBezTo>
                    <a:pt x="9" y="6"/>
                    <a:pt x="0" y="17"/>
                    <a:pt x="11" y="13"/>
                  </a:cubicBezTo>
                  <a:cubicBezTo>
                    <a:pt x="21" y="9"/>
                    <a:pt x="29" y="0"/>
                    <a:pt x="19" y="3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7" name="Freeform 372"/>
            <p:cNvSpPr>
              <a:spLocks/>
            </p:cNvSpPr>
            <p:nvPr/>
          </p:nvSpPr>
          <p:spPr bwMode="auto">
            <a:xfrm rot="16200000">
              <a:off x="2073973" y="5069117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8" name="Freeform 373"/>
            <p:cNvSpPr>
              <a:spLocks/>
            </p:cNvSpPr>
            <p:nvPr/>
          </p:nvSpPr>
          <p:spPr bwMode="auto">
            <a:xfrm rot="16200000">
              <a:off x="2094647" y="4985331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89" name="Freeform 374"/>
            <p:cNvSpPr>
              <a:spLocks/>
            </p:cNvSpPr>
            <p:nvPr/>
          </p:nvSpPr>
          <p:spPr bwMode="auto">
            <a:xfrm rot="16200000">
              <a:off x="2227399" y="4741590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0" name="Freeform 375"/>
            <p:cNvSpPr>
              <a:spLocks/>
            </p:cNvSpPr>
            <p:nvPr/>
          </p:nvSpPr>
          <p:spPr bwMode="auto">
            <a:xfrm rot="16200000">
              <a:off x="2041329" y="5008182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1" name="Freeform 376"/>
            <p:cNvSpPr>
              <a:spLocks/>
            </p:cNvSpPr>
            <p:nvPr/>
          </p:nvSpPr>
          <p:spPr bwMode="auto">
            <a:xfrm rot="16200000">
              <a:off x="841124" y="456966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2" name="Freeform 377"/>
            <p:cNvSpPr>
              <a:spLocks/>
            </p:cNvSpPr>
            <p:nvPr/>
          </p:nvSpPr>
          <p:spPr bwMode="auto">
            <a:xfrm rot="16200000">
              <a:off x="1070719" y="4520700"/>
              <a:ext cx="41349" cy="28291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3" name="Freeform 378"/>
            <p:cNvSpPr>
              <a:spLocks/>
            </p:cNvSpPr>
            <p:nvPr/>
          </p:nvSpPr>
          <p:spPr bwMode="auto">
            <a:xfrm rot="16200000">
              <a:off x="1317724" y="4197526"/>
              <a:ext cx="34820" cy="2829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4" name="Freeform 379"/>
            <p:cNvSpPr>
              <a:spLocks/>
            </p:cNvSpPr>
            <p:nvPr/>
          </p:nvSpPr>
          <p:spPr bwMode="auto">
            <a:xfrm rot="16200000">
              <a:off x="834595" y="5168136"/>
              <a:ext cx="47878" cy="41349"/>
            </a:xfrm>
            <a:custGeom>
              <a:avLst/>
              <a:gdLst>
                <a:gd name="T0" fmla="*/ 4 w 8"/>
                <a:gd name="T1" fmla="*/ 1 h 7"/>
                <a:gd name="T2" fmla="*/ 3 w 8"/>
                <a:gd name="T3" fmla="*/ 1 h 7"/>
                <a:gd name="T4" fmla="*/ 4 w 8"/>
                <a:gd name="T5" fmla="*/ 6 h 7"/>
                <a:gd name="T6" fmla="*/ 5 w 8"/>
                <a:gd name="T7" fmla="*/ 6 h 7"/>
                <a:gd name="T8" fmla="*/ 4 w 8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7">
                  <a:moveTo>
                    <a:pt x="4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0" y="2"/>
                    <a:pt x="1" y="7"/>
                    <a:pt x="4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8" y="5"/>
                    <a:pt x="7" y="0"/>
                    <a:pt x="4" y="1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5" name="Freeform 380"/>
            <p:cNvSpPr>
              <a:spLocks/>
            </p:cNvSpPr>
            <p:nvPr/>
          </p:nvSpPr>
          <p:spPr bwMode="auto">
            <a:xfrm rot="16200000">
              <a:off x="1270934" y="558053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6" name="Freeform 381"/>
            <p:cNvSpPr>
              <a:spLocks/>
            </p:cNvSpPr>
            <p:nvPr/>
          </p:nvSpPr>
          <p:spPr bwMode="auto">
            <a:xfrm rot="16200000">
              <a:off x="295972" y="4451060"/>
              <a:ext cx="2576687" cy="900970"/>
            </a:xfrm>
            <a:custGeom>
              <a:avLst/>
              <a:gdLst>
                <a:gd name="T0" fmla="*/ 347 w 443"/>
                <a:gd name="T1" fmla="*/ 3 h 155"/>
                <a:gd name="T2" fmla="*/ 349 w 443"/>
                <a:gd name="T3" fmla="*/ 8 h 155"/>
                <a:gd name="T4" fmla="*/ 396 w 443"/>
                <a:gd name="T5" fmla="*/ 19 h 155"/>
                <a:gd name="T6" fmla="*/ 360 w 443"/>
                <a:gd name="T7" fmla="*/ 57 h 155"/>
                <a:gd name="T8" fmla="*/ 228 w 443"/>
                <a:gd name="T9" fmla="*/ 106 h 155"/>
                <a:gd name="T10" fmla="*/ 89 w 443"/>
                <a:gd name="T11" fmla="*/ 125 h 155"/>
                <a:gd name="T12" fmla="*/ 39 w 443"/>
                <a:gd name="T13" fmla="*/ 108 h 155"/>
                <a:gd name="T14" fmla="*/ 76 w 443"/>
                <a:gd name="T15" fmla="*/ 75 h 155"/>
                <a:gd name="T16" fmla="*/ 76 w 443"/>
                <a:gd name="T17" fmla="*/ 71 h 155"/>
                <a:gd name="T18" fmla="*/ 4 w 443"/>
                <a:gd name="T19" fmla="*/ 131 h 155"/>
                <a:gd name="T20" fmla="*/ 103 w 443"/>
                <a:gd name="T21" fmla="*/ 151 h 155"/>
                <a:gd name="T22" fmla="*/ 234 w 443"/>
                <a:gd name="T23" fmla="*/ 129 h 155"/>
                <a:gd name="T24" fmla="*/ 360 w 443"/>
                <a:gd name="T25" fmla="*/ 87 h 155"/>
                <a:gd name="T26" fmla="*/ 439 w 443"/>
                <a:gd name="T27" fmla="*/ 23 h 155"/>
                <a:gd name="T28" fmla="*/ 347 w 443"/>
                <a:gd name="T29" fmla="*/ 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43" h="155">
                  <a:moveTo>
                    <a:pt x="347" y="3"/>
                  </a:moveTo>
                  <a:cubicBezTo>
                    <a:pt x="347" y="5"/>
                    <a:pt x="348" y="6"/>
                    <a:pt x="349" y="8"/>
                  </a:cubicBezTo>
                  <a:cubicBezTo>
                    <a:pt x="377" y="8"/>
                    <a:pt x="394" y="9"/>
                    <a:pt x="396" y="19"/>
                  </a:cubicBezTo>
                  <a:cubicBezTo>
                    <a:pt x="399" y="29"/>
                    <a:pt x="385" y="43"/>
                    <a:pt x="360" y="57"/>
                  </a:cubicBezTo>
                  <a:cubicBezTo>
                    <a:pt x="329" y="74"/>
                    <a:pt x="282" y="92"/>
                    <a:pt x="228" y="106"/>
                  </a:cubicBezTo>
                  <a:cubicBezTo>
                    <a:pt x="174" y="119"/>
                    <a:pt x="124" y="125"/>
                    <a:pt x="89" y="125"/>
                  </a:cubicBezTo>
                  <a:cubicBezTo>
                    <a:pt x="61" y="124"/>
                    <a:pt x="42" y="118"/>
                    <a:pt x="39" y="108"/>
                  </a:cubicBezTo>
                  <a:cubicBezTo>
                    <a:pt x="37" y="97"/>
                    <a:pt x="52" y="89"/>
                    <a:pt x="76" y="75"/>
                  </a:cubicBezTo>
                  <a:cubicBezTo>
                    <a:pt x="76" y="74"/>
                    <a:pt x="76" y="72"/>
                    <a:pt x="76" y="71"/>
                  </a:cubicBezTo>
                  <a:cubicBezTo>
                    <a:pt x="28" y="93"/>
                    <a:pt x="0" y="115"/>
                    <a:pt x="4" y="131"/>
                  </a:cubicBezTo>
                  <a:cubicBezTo>
                    <a:pt x="8" y="148"/>
                    <a:pt x="47" y="155"/>
                    <a:pt x="103" y="151"/>
                  </a:cubicBezTo>
                  <a:cubicBezTo>
                    <a:pt x="141" y="148"/>
                    <a:pt x="186" y="141"/>
                    <a:pt x="234" y="129"/>
                  </a:cubicBezTo>
                  <a:cubicBezTo>
                    <a:pt x="282" y="117"/>
                    <a:pt x="325" y="102"/>
                    <a:pt x="360" y="87"/>
                  </a:cubicBezTo>
                  <a:cubicBezTo>
                    <a:pt x="412" y="64"/>
                    <a:pt x="443" y="40"/>
                    <a:pt x="439" y="23"/>
                  </a:cubicBezTo>
                  <a:cubicBezTo>
                    <a:pt x="435" y="7"/>
                    <a:pt x="399" y="0"/>
                    <a:pt x="347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7" name="Freeform 382"/>
            <p:cNvSpPr>
              <a:spLocks/>
            </p:cNvSpPr>
            <p:nvPr/>
          </p:nvSpPr>
          <p:spPr bwMode="auto">
            <a:xfrm rot="16200000">
              <a:off x="11253946" y="3287851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8 w 118"/>
                <a:gd name="T3" fmla="*/ 38 h 113"/>
                <a:gd name="T4" fmla="*/ 118 w 118"/>
                <a:gd name="T5" fmla="*/ 43 h 113"/>
                <a:gd name="T6" fmla="*/ 88 w 118"/>
                <a:gd name="T7" fmla="*/ 73 h 113"/>
                <a:gd name="T8" fmla="*/ 96 w 118"/>
                <a:gd name="T9" fmla="*/ 113 h 113"/>
                <a:gd name="T10" fmla="*/ 59 w 118"/>
                <a:gd name="T11" fmla="*/ 94 h 113"/>
                <a:gd name="T12" fmla="*/ 24 w 118"/>
                <a:gd name="T13" fmla="*/ 113 h 113"/>
                <a:gd name="T14" fmla="*/ 30 w 118"/>
                <a:gd name="T15" fmla="*/ 73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8" y="38"/>
                  </a:lnTo>
                  <a:lnTo>
                    <a:pt x="118" y="43"/>
                  </a:lnTo>
                  <a:lnTo>
                    <a:pt x="88" y="73"/>
                  </a:lnTo>
                  <a:lnTo>
                    <a:pt x="96" y="113"/>
                  </a:lnTo>
                  <a:lnTo>
                    <a:pt x="59" y="94"/>
                  </a:lnTo>
                  <a:lnTo>
                    <a:pt x="24" y="113"/>
                  </a:lnTo>
                  <a:lnTo>
                    <a:pt x="30" y="73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8" name="Freeform 383"/>
            <p:cNvSpPr>
              <a:spLocks/>
            </p:cNvSpPr>
            <p:nvPr/>
          </p:nvSpPr>
          <p:spPr bwMode="auto">
            <a:xfrm rot="16200000">
              <a:off x="3246974" y="5291095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99" name="Freeform 384"/>
            <p:cNvSpPr>
              <a:spLocks/>
            </p:cNvSpPr>
            <p:nvPr/>
          </p:nvSpPr>
          <p:spPr bwMode="auto">
            <a:xfrm rot="16200000">
              <a:off x="2763846" y="6494564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0" name="Freeform 385"/>
            <p:cNvSpPr>
              <a:spLocks/>
            </p:cNvSpPr>
            <p:nvPr/>
          </p:nvSpPr>
          <p:spPr bwMode="auto">
            <a:xfrm rot="16200000">
              <a:off x="3350347" y="1007136"/>
              <a:ext cx="150162" cy="152338"/>
            </a:xfrm>
            <a:custGeom>
              <a:avLst/>
              <a:gdLst>
                <a:gd name="T0" fmla="*/ 0 w 69"/>
                <a:gd name="T1" fmla="*/ 32 h 70"/>
                <a:gd name="T2" fmla="*/ 21 w 69"/>
                <a:gd name="T3" fmla="*/ 24 h 70"/>
                <a:gd name="T4" fmla="*/ 29 w 69"/>
                <a:gd name="T5" fmla="*/ 0 h 70"/>
                <a:gd name="T6" fmla="*/ 45 w 69"/>
                <a:gd name="T7" fmla="*/ 19 h 70"/>
                <a:gd name="T8" fmla="*/ 69 w 69"/>
                <a:gd name="T9" fmla="*/ 19 h 70"/>
                <a:gd name="T10" fmla="*/ 53 w 69"/>
                <a:gd name="T11" fmla="*/ 38 h 70"/>
                <a:gd name="T12" fmla="*/ 64 w 69"/>
                <a:gd name="T13" fmla="*/ 62 h 70"/>
                <a:gd name="T14" fmla="*/ 40 w 69"/>
                <a:gd name="T15" fmla="*/ 54 h 70"/>
                <a:gd name="T16" fmla="*/ 21 w 69"/>
                <a:gd name="T17" fmla="*/ 70 h 70"/>
                <a:gd name="T18" fmla="*/ 18 w 69"/>
                <a:gd name="T19" fmla="*/ 46 h 70"/>
                <a:gd name="T20" fmla="*/ 0 w 69"/>
                <a:gd name="T21" fmla="*/ 32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9" h="70">
                  <a:moveTo>
                    <a:pt x="0" y="32"/>
                  </a:moveTo>
                  <a:lnTo>
                    <a:pt x="21" y="24"/>
                  </a:lnTo>
                  <a:lnTo>
                    <a:pt x="29" y="0"/>
                  </a:lnTo>
                  <a:lnTo>
                    <a:pt x="45" y="19"/>
                  </a:lnTo>
                  <a:lnTo>
                    <a:pt x="69" y="19"/>
                  </a:lnTo>
                  <a:lnTo>
                    <a:pt x="53" y="38"/>
                  </a:lnTo>
                  <a:lnTo>
                    <a:pt x="64" y="62"/>
                  </a:lnTo>
                  <a:lnTo>
                    <a:pt x="40" y="54"/>
                  </a:lnTo>
                  <a:lnTo>
                    <a:pt x="21" y="70"/>
                  </a:lnTo>
                  <a:lnTo>
                    <a:pt x="18" y="46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1" name="Freeform 386"/>
            <p:cNvSpPr>
              <a:spLocks/>
            </p:cNvSpPr>
            <p:nvPr/>
          </p:nvSpPr>
          <p:spPr bwMode="auto">
            <a:xfrm rot="16200000">
              <a:off x="342761" y="648053"/>
              <a:ext cx="152338" cy="150162"/>
            </a:xfrm>
            <a:custGeom>
              <a:avLst/>
              <a:gdLst>
                <a:gd name="T0" fmla="*/ 0 w 70"/>
                <a:gd name="T1" fmla="*/ 32 h 69"/>
                <a:gd name="T2" fmla="*/ 24 w 70"/>
                <a:gd name="T3" fmla="*/ 24 h 69"/>
                <a:gd name="T4" fmla="*/ 30 w 70"/>
                <a:gd name="T5" fmla="*/ 0 h 69"/>
                <a:gd name="T6" fmla="*/ 46 w 70"/>
                <a:gd name="T7" fmla="*/ 19 h 69"/>
                <a:gd name="T8" fmla="*/ 70 w 70"/>
                <a:gd name="T9" fmla="*/ 19 h 69"/>
                <a:gd name="T10" fmla="*/ 56 w 70"/>
                <a:gd name="T11" fmla="*/ 37 h 69"/>
                <a:gd name="T12" fmla="*/ 64 w 70"/>
                <a:gd name="T13" fmla="*/ 61 h 69"/>
                <a:gd name="T14" fmla="*/ 40 w 70"/>
                <a:gd name="T15" fmla="*/ 53 h 69"/>
                <a:gd name="T16" fmla="*/ 22 w 70"/>
                <a:gd name="T17" fmla="*/ 69 h 69"/>
                <a:gd name="T18" fmla="*/ 22 w 70"/>
                <a:gd name="T19" fmla="*/ 45 h 69"/>
                <a:gd name="T20" fmla="*/ 0 w 70"/>
                <a:gd name="T21" fmla="*/ 3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0" y="32"/>
                  </a:moveTo>
                  <a:lnTo>
                    <a:pt x="24" y="24"/>
                  </a:lnTo>
                  <a:lnTo>
                    <a:pt x="30" y="0"/>
                  </a:lnTo>
                  <a:lnTo>
                    <a:pt x="46" y="19"/>
                  </a:lnTo>
                  <a:lnTo>
                    <a:pt x="70" y="19"/>
                  </a:lnTo>
                  <a:lnTo>
                    <a:pt x="56" y="37"/>
                  </a:lnTo>
                  <a:lnTo>
                    <a:pt x="64" y="61"/>
                  </a:lnTo>
                  <a:lnTo>
                    <a:pt x="40" y="53"/>
                  </a:lnTo>
                  <a:lnTo>
                    <a:pt x="22" y="69"/>
                  </a:lnTo>
                  <a:lnTo>
                    <a:pt x="22" y="4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2" name="Freeform 387"/>
            <p:cNvSpPr>
              <a:spLocks/>
            </p:cNvSpPr>
            <p:nvPr/>
          </p:nvSpPr>
          <p:spPr bwMode="auto">
            <a:xfrm rot="16200000">
              <a:off x="1823703" y="46319"/>
              <a:ext cx="145809" cy="150162"/>
            </a:xfrm>
            <a:custGeom>
              <a:avLst/>
              <a:gdLst>
                <a:gd name="T0" fmla="*/ 0 w 67"/>
                <a:gd name="T1" fmla="*/ 10 h 69"/>
                <a:gd name="T2" fmla="*/ 24 w 67"/>
                <a:gd name="T3" fmla="*/ 16 h 69"/>
                <a:gd name="T4" fmla="*/ 43 w 67"/>
                <a:gd name="T5" fmla="*/ 0 h 69"/>
                <a:gd name="T6" fmla="*/ 45 w 67"/>
                <a:gd name="T7" fmla="*/ 24 h 69"/>
                <a:gd name="T8" fmla="*/ 67 w 67"/>
                <a:gd name="T9" fmla="*/ 34 h 69"/>
                <a:gd name="T10" fmla="*/ 45 w 67"/>
                <a:gd name="T11" fmla="*/ 45 h 69"/>
                <a:gd name="T12" fmla="*/ 40 w 67"/>
                <a:gd name="T13" fmla="*/ 69 h 69"/>
                <a:gd name="T14" fmla="*/ 24 w 67"/>
                <a:gd name="T15" fmla="*/ 50 h 69"/>
                <a:gd name="T16" fmla="*/ 0 w 67"/>
                <a:gd name="T17" fmla="*/ 53 h 69"/>
                <a:gd name="T18" fmla="*/ 11 w 67"/>
                <a:gd name="T19" fmla="*/ 32 h 69"/>
                <a:gd name="T20" fmla="*/ 0 w 67"/>
                <a:gd name="T21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69">
                  <a:moveTo>
                    <a:pt x="0" y="10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4"/>
                  </a:lnTo>
                  <a:lnTo>
                    <a:pt x="45" y="45"/>
                  </a:lnTo>
                  <a:lnTo>
                    <a:pt x="40" y="69"/>
                  </a:lnTo>
                  <a:lnTo>
                    <a:pt x="24" y="50"/>
                  </a:lnTo>
                  <a:lnTo>
                    <a:pt x="0" y="53"/>
                  </a:lnTo>
                  <a:lnTo>
                    <a:pt x="11" y="32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3" name="Freeform 388"/>
            <p:cNvSpPr>
              <a:spLocks/>
            </p:cNvSpPr>
            <p:nvPr/>
          </p:nvSpPr>
          <p:spPr bwMode="auto">
            <a:xfrm rot="16200000">
              <a:off x="390639" y="2230191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5 w 67"/>
                <a:gd name="T3" fmla="*/ 18 h 72"/>
                <a:gd name="T4" fmla="*/ 43 w 67"/>
                <a:gd name="T5" fmla="*/ 0 h 72"/>
                <a:gd name="T6" fmla="*/ 46 w 67"/>
                <a:gd name="T7" fmla="*/ 26 h 72"/>
                <a:gd name="T8" fmla="*/ 67 w 67"/>
                <a:gd name="T9" fmla="*/ 37 h 72"/>
                <a:gd name="T10" fmla="*/ 46 w 67"/>
                <a:gd name="T11" fmla="*/ 48 h 72"/>
                <a:gd name="T12" fmla="*/ 41 w 67"/>
                <a:gd name="T13" fmla="*/ 72 h 72"/>
                <a:gd name="T14" fmla="*/ 25 w 67"/>
                <a:gd name="T15" fmla="*/ 53 h 72"/>
                <a:gd name="T16" fmla="*/ 0 w 67"/>
                <a:gd name="T17" fmla="*/ 56 h 72"/>
                <a:gd name="T18" fmla="*/ 11 w 67"/>
                <a:gd name="T19" fmla="*/ 34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5" y="18"/>
                  </a:lnTo>
                  <a:lnTo>
                    <a:pt x="43" y="0"/>
                  </a:lnTo>
                  <a:lnTo>
                    <a:pt x="46" y="26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1" y="72"/>
                  </a:lnTo>
                  <a:lnTo>
                    <a:pt x="25" y="53"/>
                  </a:lnTo>
                  <a:lnTo>
                    <a:pt x="0" y="56"/>
                  </a:lnTo>
                  <a:lnTo>
                    <a:pt x="11" y="34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4" name="Freeform 389"/>
            <p:cNvSpPr>
              <a:spLocks/>
            </p:cNvSpPr>
            <p:nvPr/>
          </p:nvSpPr>
          <p:spPr bwMode="auto">
            <a:xfrm rot="16200000">
              <a:off x="413489" y="5293271"/>
              <a:ext cx="152338" cy="152338"/>
            </a:xfrm>
            <a:custGeom>
              <a:avLst/>
              <a:gdLst>
                <a:gd name="T0" fmla="*/ 3 w 70"/>
                <a:gd name="T1" fmla="*/ 11 h 70"/>
                <a:gd name="T2" fmla="*/ 27 w 70"/>
                <a:gd name="T3" fmla="*/ 16 h 70"/>
                <a:gd name="T4" fmla="*/ 46 w 70"/>
                <a:gd name="T5" fmla="*/ 0 h 70"/>
                <a:gd name="T6" fmla="*/ 46 w 70"/>
                <a:gd name="T7" fmla="*/ 24 h 70"/>
                <a:gd name="T8" fmla="*/ 70 w 70"/>
                <a:gd name="T9" fmla="*/ 35 h 70"/>
                <a:gd name="T10" fmla="*/ 46 w 70"/>
                <a:gd name="T11" fmla="*/ 46 h 70"/>
                <a:gd name="T12" fmla="*/ 41 w 70"/>
                <a:gd name="T13" fmla="*/ 70 h 70"/>
                <a:gd name="T14" fmla="*/ 24 w 70"/>
                <a:gd name="T15" fmla="*/ 51 h 70"/>
                <a:gd name="T16" fmla="*/ 0 w 70"/>
                <a:gd name="T17" fmla="*/ 54 h 70"/>
                <a:gd name="T18" fmla="*/ 14 w 70"/>
                <a:gd name="T19" fmla="*/ 32 h 70"/>
                <a:gd name="T20" fmla="*/ 3 w 70"/>
                <a:gd name="T21" fmla="*/ 1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70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6" y="24"/>
                  </a:lnTo>
                  <a:lnTo>
                    <a:pt x="70" y="35"/>
                  </a:lnTo>
                  <a:lnTo>
                    <a:pt x="46" y="46"/>
                  </a:lnTo>
                  <a:lnTo>
                    <a:pt x="41" y="70"/>
                  </a:lnTo>
                  <a:lnTo>
                    <a:pt x="24" y="51"/>
                  </a:lnTo>
                  <a:lnTo>
                    <a:pt x="0" y="54"/>
                  </a:lnTo>
                  <a:lnTo>
                    <a:pt x="14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5" name="Freeform 390"/>
            <p:cNvSpPr>
              <a:spLocks/>
            </p:cNvSpPr>
            <p:nvPr/>
          </p:nvSpPr>
          <p:spPr bwMode="auto">
            <a:xfrm rot="16200000">
              <a:off x="2168640" y="3031053"/>
              <a:ext cx="145809" cy="156690"/>
            </a:xfrm>
            <a:custGeom>
              <a:avLst/>
              <a:gdLst>
                <a:gd name="T0" fmla="*/ 0 w 67"/>
                <a:gd name="T1" fmla="*/ 14 h 72"/>
                <a:gd name="T2" fmla="*/ 24 w 67"/>
                <a:gd name="T3" fmla="*/ 16 h 72"/>
                <a:gd name="T4" fmla="*/ 43 w 67"/>
                <a:gd name="T5" fmla="*/ 0 h 72"/>
                <a:gd name="T6" fmla="*/ 45 w 67"/>
                <a:gd name="T7" fmla="*/ 24 h 72"/>
                <a:gd name="T8" fmla="*/ 67 w 67"/>
                <a:gd name="T9" fmla="*/ 38 h 72"/>
                <a:gd name="T10" fmla="*/ 45 w 67"/>
                <a:gd name="T11" fmla="*/ 48 h 72"/>
                <a:gd name="T12" fmla="*/ 40 w 67"/>
                <a:gd name="T13" fmla="*/ 72 h 72"/>
                <a:gd name="T14" fmla="*/ 24 w 67"/>
                <a:gd name="T15" fmla="*/ 54 h 72"/>
                <a:gd name="T16" fmla="*/ 0 w 67"/>
                <a:gd name="T17" fmla="*/ 56 h 72"/>
                <a:gd name="T18" fmla="*/ 10 w 67"/>
                <a:gd name="T19" fmla="*/ 35 h 72"/>
                <a:gd name="T20" fmla="*/ 0 w 67"/>
                <a:gd name="T21" fmla="*/ 1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4"/>
                  </a:moveTo>
                  <a:lnTo>
                    <a:pt x="24" y="16"/>
                  </a:lnTo>
                  <a:lnTo>
                    <a:pt x="43" y="0"/>
                  </a:lnTo>
                  <a:lnTo>
                    <a:pt x="45" y="24"/>
                  </a:lnTo>
                  <a:lnTo>
                    <a:pt x="67" y="38"/>
                  </a:lnTo>
                  <a:lnTo>
                    <a:pt x="45" y="48"/>
                  </a:lnTo>
                  <a:lnTo>
                    <a:pt x="40" y="72"/>
                  </a:lnTo>
                  <a:lnTo>
                    <a:pt x="24" y="54"/>
                  </a:lnTo>
                  <a:lnTo>
                    <a:pt x="0" y="56"/>
                  </a:lnTo>
                  <a:lnTo>
                    <a:pt x="10" y="35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6" name="Freeform 391"/>
            <p:cNvSpPr>
              <a:spLocks/>
            </p:cNvSpPr>
            <p:nvPr/>
          </p:nvSpPr>
          <p:spPr bwMode="auto">
            <a:xfrm rot="16200000">
              <a:off x="2307920" y="4136591"/>
              <a:ext cx="152338" cy="150162"/>
            </a:xfrm>
            <a:custGeom>
              <a:avLst/>
              <a:gdLst>
                <a:gd name="T0" fmla="*/ 3 w 70"/>
                <a:gd name="T1" fmla="*/ 11 h 69"/>
                <a:gd name="T2" fmla="*/ 27 w 70"/>
                <a:gd name="T3" fmla="*/ 16 h 69"/>
                <a:gd name="T4" fmla="*/ 46 w 70"/>
                <a:gd name="T5" fmla="*/ 0 h 69"/>
                <a:gd name="T6" fmla="*/ 48 w 70"/>
                <a:gd name="T7" fmla="*/ 24 h 69"/>
                <a:gd name="T8" fmla="*/ 70 w 70"/>
                <a:gd name="T9" fmla="*/ 35 h 69"/>
                <a:gd name="T10" fmla="*/ 46 w 70"/>
                <a:gd name="T11" fmla="*/ 45 h 69"/>
                <a:gd name="T12" fmla="*/ 43 w 70"/>
                <a:gd name="T13" fmla="*/ 69 h 69"/>
                <a:gd name="T14" fmla="*/ 24 w 70"/>
                <a:gd name="T15" fmla="*/ 51 h 69"/>
                <a:gd name="T16" fmla="*/ 0 w 70"/>
                <a:gd name="T17" fmla="*/ 53 h 69"/>
                <a:gd name="T18" fmla="*/ 13 w 70"/>
                <a:gd name="T19" fmla="*/ 32 h 69"/>
                <a:gd name="T20" fmla="*/ 3 w 70"/>
                <a:gd name="T21" fmla="*/ 1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9">
                  <a:moveTo>
                    <a:pt x="3" y="11"/>
                  </a:moveTo>
                  <a:lnTo>
                    <a:pt x="27" y="16"/>
                  </a:lnTo>
                  <a:lnTo>
                    <a:pt x="46" y="0"/>
                  </a:lnTo>
                  <a:lnTo>
                    <a:pt x="48" y="24"/>
                  </a:lnTo>
                  <a:lnTo>
                    <a:pt x="70" y="35"/>
                  </a:lnTo>
                  <a:lnTo>
                    <a:pt x="46" y="45"/>
                  </a:lnTo>
                  <a:lnTo>
                    <a:pt x="43" y="69"/>
                  </a:lnTo>
                  <a:lnTo>
                    <a:pt x="24" y="51"/>
                  </a:lnTo>
                  <a:lnTo>
                    <a:pt x="0" y="53"/>
                  </a:lnTo>
                  <a:lnTo>
                    <a:pt x="13" y="32"/>
                  </a:lnTo>
                  <a:lnTo>
                    <a:pt x="3" y="11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7" name="Freeform 392"/>
            <p:cNvSpPr>
              <a:spLocks/>
            </p:cNvSpPr>
            <p:nvPr/>
          </p:nvSpPr>
          <p:spPr bwMode="auto">
            <a:xfrm rot="16200000">
              <a:off x="192599" y="6090869"/>
              <a:ext cx="145809" cy="156690"/>
            </a:xfrm>
            <a:custGeom>
              <a:avLst/>
              <a:gdLst>
                <a:gd name="T0" fmla="*/ 0 w 67"/>
                <a:gd name="T1" fmla="*/ 13 h 72"/>
                <a:gd name="T2" fmla="*/ 24 w 67"/>
                <a:gd name="T3" fmla="*/ 19 h 72"/>
                <a:gd name="T4" fmla="*/ 43 w 67"/>
                <a:gd name="T5" fmla="*/ 0 h 72"/>
                <a:gd name="T6" fmla="*/ 46 w 67"/>
                <a:gd name="T7" fmla="*/ 27 h 72"/>
                <a:gd name="T8" fmla="*/ 67 w 67"/>
                <a:gd name="T9" fmla="*/ 37 h 72"/>
                <a:gd name="T10" fmla="*/ 46 w 67"/>
                <a:gd name="T11" fmla="*/ 48 h 72"/>
                <a:gd name="T12" fmla="*/ 40 w 67"/>
                <a:gd name="T13" fmla="*/ 72 h 72"/>
                <a:gd name="T14" fmla="*/ 24 w 67"/>
                <a:gd name="T15" fmla="*/ 53 h 72"/>
                <a:gd name="T16" fmla="*/ 0 w 67"/>
                <a:gd name="T17" fmla="*/ 56 h 72"/>
                <a:gd name="T18" fmla="*/ 11 w 67"/>
                <a:gd name="T19" fmla="*/ 35 h 72"/>
                <a:gd name="T20" fmla="*/ 0 w 67"/>
                <a:gd name="T21" fmla="*/ 13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72">
                  <a:moveTo>
                    <a:pt x="0" y="13"/>
                  </a:moveTo>
                  <a:lnTo>
                    <a:pt x="24" y="19"/>
                  </a:lnTo>
                  <a:lnTo>
                    <a:pt x="43" y="0"/>
                  </a:lnTo>
                  <a:lnTo>
                    <a:pt x="46" y="27"/>
                  </a:lnTo>
                  <a:lnTo>
                    <a:pt x="67" y="37"/>
                  </a:lnTo>
                  <a:lnTo>
                    <a:pt x="46" y="48"/>
                  </a:lnTo>
                  <a:lnTo>
                    <a:pt x="40" y="72"/>
                  </a:lnTo>
                  <a:lnTo>
                    <a:pt x="24" y="53"/>
                  </a:lnTo>
                  <a:lnTo>
                    <a:pt x="0" y="56"/>
                  </a:lnTo>
                  <a:lnTo>
                    <a:pt x="11" y="35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8" name="Freeform 393"/>
            <p:cNvSpPr>
              <a:spLocks/>
            </p:cNvSpPr>
            <p:nvPr/>
          </p:nvSpPr>
          <p:spPr bwMode="auto">
            <a:xfrm rot="16200000">
              <a:off x="11585825" y="1212791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2 h 112"/>
                <a:gd name="T8" fmla="*/ 118 w 118"/>
                <a:gd name="T9" fmla="*/ 69 h 112"/>
                <a:gd name="T10" fmla="*/ 77 w 118"/>
                <a:gd name="T11" fmla="*/ 77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2"/>
                  </a:lnTo>
                  <a:lnTo>
                    <a:pt x="118" y="69"/>
                  </a:lnTo>
                  <a:lnTo>
                    <a:pt x="77" y="77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09" name="Freeform 394"/>
            <p:cNvSpPr>
              <a:spLocks/>
            </p:cNvSpPr>
            <p:nvPr/>
          </p:nvSpPr>
          <p:spPr bwMode="auto">
            <a:xfrm rot="16200000">
              <a:off x="5263275" y="1583843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8 w 117"/>
                <a:gd name="T3" fmla="*/ 21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9 h 112"/>
                <a:gd name="T10" fmla="*/ 77 w 117"/>
                <a:gd name="T11" fmla="*/ 74 h 112"/>
                <a:gd name="T12" fmla="*/ 61 w 117"/>
                <a:gd name="T13" fmla="*/ 112 h 112"/>
                <a:gd name="T14" fmla="*/ 42 w 117"/>
                <a:gd name="T15" fmla="*/ 77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8" y="21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9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2" y="77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0" name="Freeform 395"/>
            <p:cNvSpPr>
              <a:spLocks/>
            </p:cNvSpPr>
            <p:nvPr/>
          </p:nvSpPr>
          <p:spPr bwMode="auto">
            <a:xfrm rot="16200000">
              <a:off x="768219" y="72434"/>
              <a:ext cx="256798" cy="243741"/>
            </a:xfrm>
            <a:custGeom>
              <a:avLst/>
              <a:gdLst>
                <a:gd name="T0" fmla="*/ 19 w 118"/>
                <a:gd name="T1" fmla="*/ 2 h 112"/>
                <a:gd name="T2" fmla="*/ 56 w 118"/>
                <a:gd name="T3" fmla="*/ 21 h 112"/>
                <a:gd name="T4" fmla="*/ 91 w 118"/>
                <a:gd name="T5" fmla="*/ 0 h 112"/>
                <a:gd name="T6" fmla="*/ 86 w 118"/>
                <a:gd name="T7" fmla="*/ 40 h 112"/>
                <a:gd name="T8" fmla="*/ 118 w 118"/>
                <a:gd name="T9" fmla="*/ 69 h 112"/>
                <a:gd name="T10" fmla="*/ 78 w 118"/>
                <a:gd name="T11" fmla="*/ 75 h 112"/>
                <a:gd name="T12" fmla="*/ 59 w 118"/>
                <a:gd name="T13" fmla="*/ 112 h 112"/>
                <a:gd name="T14" fmla="*/ 40 w 118"/>
                <a:gd name="T15" fmla="*/ 77 h 112"/>
                <a:gd name="T16" fmla="*/ 0 w 118"/>
                <a:gd name="T17" fmla="*/ 72 h 112"/>
                <a:gd name="T18" fmla="*/ 27 w 118"/>
                <a:gd name="T19" fmla="*/ 42 h 112"/>
                <a:gd name="T20" fmla="*/ 19 w 118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8" y="69"/>
                  </a:lnTo>
                  <a:lnTo>
                    <a:pt x="78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2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1" name="Freeform 396"/>
            <p:cNvSpPr>
              <a:spLocks/>
            </p:cNvSpPr>
            <p:nvPr/>
          </p:nvSpPr>
          <p:spPr bwMode="auto">
            <a:xfrm rot="16200000">
              <a:off x="240477" y="4317220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9 w 117"/>
                <a:gd name="T3" fmla="*/ 18 h 112"/>
                <a:gd name="T4" fmla="*/ 93 w 117"/>
                <a:gd name="T5" fmla="*/ 0 h 112"/>
                <a:gd name="T6" fmla="*/ 88 w 117"/>
                <a:gd name="T7" fmla="*/ 40 h 112"/>
                <a:gd name="T8" fmla="*/ 117 w 117"/>
                <a:gd name="T9" fmla="*/ 66 h 112"/>
                <a:gd name="T10" fmla="*/ 77 w 117"/>
                <a:gd name="T11" fmla="*/ 74 h 112"/>
                <a:gd name="T12" fmla="*/ 61 w 117"/>
                <a:gd name="T13" fmla="*/ 112 h 112"/>
                <a:gd name="T14" fmla="*/ 43 w 117"/>
                <a:gd name="T15" fmla="*/ 74 h 112"/>
                <a:gd name="T16" fmla="*/ 0 w 117"/>
                <a:gd name="T17" fmla="*/ 72 h 112"/>
                <a:gd name="T18" fmla="*/ 29 w 117"/>
                <a:gd name="T19" fmla="*/ 42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9" y="18"/>
                  </a:lnTo>
                  <a:lnTo>
                    <a:pt x="93" y="0"/>
                  </a:lnTo>
                  <a:lnTo>
                    <a:pt x="88" y="40"/>
                  </a:lnTo>
                  <a:lnTo>
                    <a:pt x="117" y="66"/>
                  </a:lnTo>
                  <a:lnTo>
                    <a:pt x="77" y="74"/>
                  </a:lnTo>
                  <a:lnTo>
                    <a:pt x="61" y="112"/>
                  </a:lnTo>
                  <a:lnTo>
                    <a:pt x="43" y="74"/>
                  </a:lnTo>
                  <a:lnTo>
                    <a:pt x="0" y="72"/>
                  </a:lnTo>
                  <a:lnTo>
                    <a:pt x="29" y="42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2" name="Freeform 397"/>
            <p:cNvSpPr>
              <a:spLocks/>
            </p:cNvSpPr>
            <p:nvPr/>
          </p:nvSpPr>
          <p:spPr bwMode="auto">
            <a:xfrm rot="16200000">
              <a:off x="2114233" y="622144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3" name="Freeform 398"/>
            <p:cNvSpPr>
              <a:spLocks/>
            </p:cNvSpPr>
            <p:nvPr/>
          </p:nvSpPr>
          <p:spPr bwMode="auto">
            <a:xfrm rot="16200000">
              <a:off x="4553816" y="5834071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4" name="Freeform 399"/>
            <p:cNvSpPr>
              <a:spLocks/>
            </p:cNvSpPr>
            <p:nvPr/>
          </p:nvSpPr>
          <p:spPr bwMode="auto">
            <a:xfrm rot="16200000">
              <a:off x="9810001" y="6483682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19 h 56"/>
                <a:gd name="T4" fmla="*/ 58 w 58"/>
                <a:gd name="T5" fmla="*/ 32 h 56"/>
                <a:gd name="T6" fmla="*/ 37 w 58"/>
                <a:gd name="T7" fmla="*/ 38 h 56"/>
                <a:gd name="T8" fmla="*/ 29 w 58"/>
                <a:gd name="T9" fmla="*/ 56 h 56"/>
                <a:gd name="T10" fmla="*/ 18 w 58"/>
                <a:gd name="T11" fmla="*/ 38 h 56"/>
                <a:gd name="T12" fmla="*/ 0 w 58"/>
                <a:gd name="T13" fmla="*/ 35 h 56"/>
                <a:gd name="T14" fmla="*/ 13 w 58"/>
                <a:gd name="T15" fmla="*/ 22 h 56"/>
                <a:gd name="T16" fmla="*/ 10 w 58"/>
                <a:gd name="T17" fmla="*/ 0 h 56"/>
                <a:gd name="T18" fmla="*/ 26 w 58"/>
                <a:gd name="T19" fmla="*/ 8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19"/>
                  </a:lnTo>
                  <a:lnTo>
                    <a:pt x="58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10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5" name="Freeform 400"/>
            <p:cNvSpPr>
              <a:spLocks/>
            </p:cNvSpPr>
            <p:nvPr/>
          </p:nvSpPr>
          <p:spPr bwMode="auto">
            <a:xfrm rot="16200000">
              <a:off x="6137042" y="5959205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40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40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6" name="Freeform 401"/>
            <p:cNvSpPr>
              <a:spLocks/>
            </p:cNvSpPr>
            <p:nvPr/>
          </p:nvSpPr>
          <p:spPr bwMode="auto">
            <a:xfrm rot="16200000">
              <a:off x="11275709" y="297675"/>
              <a:ext cx="128399" cy="121870"/>
            </a:xfrm>
            <a:custGeom>
              <a:avLst/>
              <a:gdLst>
                <a:gd name="T0" fmla="*/ 46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8 w 59"/>
                <a:gd name="T7" fmla="*/ 37 h 56"/>
                <a:gd name="T8" fmla="*/ 30 w 59"/>
                <a:gd name="T9" fmla="*/ 56 h 56"/>
                <a:gd name="T10" fmla="*/ 19 w 59"/>
                <a:gd name="T11" fmla="*/ 37 h 56"/>
                <a:gd name="T12" fmla="*/ 0 w 59"/>
                <a:gd name="T13" fmla="*/ 34 h 56"/>
                <a:gd name="T14" fmla="*/ 14 w 59"/>
                <a:gd name="T15" fmla="*/ 18 h 56"/>
                <a:gd name="T16" fmla="*/ 11 w 59"/>
                <a:gd name="T17" fmla="*/ 0 h 56"/>
                <a:gd name="T18" fmla="*/ 30 w 59"/>
                <a:gd name="T19" fmla="*/ 8 h 56"/>
                <a:gd name="T20" fmla="*/ 46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6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8" y="37"/>
                  </a:lnTo>
                  <a:lnTo>
                    <a:pt x="30" y="56"/>
                  </a:lnTo>
                  <a:lnTo>
                    <a:pt x="19" y="37"/>
                  </a:lnTo>
                  <a:lnTo>
                    <a:pt x="0" y="34"/>
                  </a:lnTo>
                  <a:lnTo>
                    <a:pt x="14" y="18"/>
                  </a:lnTo>
                  <a:lnTo>
                    <a:pt x="11" y="0"/>
                  </a:lnTo>
                  <a:lnTo>
                    <a:pt x="30" y="8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7" name="Freeform 402"/>
            <p:cNvSpPr>
              <a:spLocks/>
            </p:cNvSpPr>
            <p:nvPr/>
          </p:nvSpPr>
          <p:spPr bwMode="auto">
            <a:xfrm rot="16200000">
              <a:off x="10269191" y="3634964"/>
              <a:ext cx="126223" cy="121870"/>
            </a:xfrm>
            <a:custGeom>
              <a:avLst/>
              <a:gdLst>
                <a:gd name="T0" fmla="*/ 45 w 58"/>
                <a:gd name="T1" fmla="*/ 0 h 56"/>
                <a:gd name="T2" fmla="*/ 42 w 58"/>
                <a:gd name="T3" fmla="*/ 22 h 56"/>
                <a:gd name="T4" fmla="*/ 58 w 58"/>
                <a:gd name="T5" fmla="*/ 35 h 56"/>
                <a:gd name="T6" fmla="*/ 37 w 58"/>
                <a:gd name="T7" fmla="*/ 38 h 56"/>
                <a:gd name="T8" fmla="*/ 29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3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5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5" y="0"/>
                  </a:moveTo>
                  <a:lnTo>
                    <a:pt x="42" y="22"/>
                  </a:lnTo>
                  <a:lnTo>
                    <a:pt x="58" y="35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3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8" name="Freeform 403"/>
            <p:cNvSpPr>
              <a:spLocks/>
            </p:cNvSpPr>
            <p:nvPr/>
          </p:nvSpPr>
          <p:spPr bwMode="auto">
            <a:xfrm rot="16200000">
              <a:off x="10089649" y="4402094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18 h 56"/>
                <a:gd name="T4" fmla="*/ 59 w 59"/>
                <a:gd name="T5" fmla="*/ 32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18 h 56"/>
                <a:gd name="T16" fmla="*/ 11 w 59"/>
                <a:gd name="T17" fmla="*/ 0 h 56"/>
                <a:gd name="T18" fmla="*/ 29 w 59"/>
                <a:gd name="T19" fmla="*/ 8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18"/>
                  </a:lnTo>
                  <a:lnTo>
                    <a:pt x="59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18"/>
                  </a:lnTo>
                  <a:lnTo>
                    <a:pt x="11" y="0"/>
                  </a:lnTo>
                  <a:lnTo>
                    <a:pt x="29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19" name="Freeform 404"/>
            <p:cNvSpPr>
              <a:spLocks/>
            </p:cNvSpPr>
            <p:nvPr/>
          </p:nvSpPr>
          <p:spPr bwMode="auto">
            <a:xfrm rot="16200000">
              <a:off x="11350790" y="6803592"/>
              <a:ext cx="126223" cy="121870"/>
            </a:xfrm>
            <a:custGeom>
              <a:avLst/>
              <a:gdLst>
                <a:gd name="T0" fmla="*/ 48 w 58"/>
                <a:gd name="T1" fmla="*/ 0 h 56"/>
                <a:gd name="T2" fmla="*/ 45 w 58"/>
                <a:gd name="T3" fmla="*/ 22 h 56"/>
                <a:gd name="T4" fmla="*/ 58 w 58"/>
                <a:gd name="T5" fmla="*/ 35 h 56"/>
                <a:gd name="T6" fmla="*/ 40 w 58"/>
                <a:gd name="T7" fmla="*/ 38 h 56"/>
                <a:gd name="T8" fmla="*/ 32 w 58"/>
                <a:gd name="T9" fmla="*/ 56 h 56"/>
                <a:gd name="T10" fmla="*/ 21 w 58"/>
                <a:gd name="T11" fmla="*/ 40 h 56"/>
                <a:gd name="T12" fmla="*/ 0 w 58"/>
                <a:gd name="T13" fmla="*/ 38 h 56"/>
                <a:gd name="T14" fmla="*/ 16 w 58"/>
                <a:gd name="T15" fmla="*/ 22 h 56"/>
                <a:gd name="T16" fmla="*/ 10 w 58"/>
                <a:gd name="T17" fmla="*/ 3 h 56"/>
                <a:gd name="T18" fmla="*/ 29 w 58"/>
                <a:gd name="T19" fmla="*/ 11 h 56"/>
                <a:gd name="T20" fmla="*/ 48 w 58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48" y="0"/>
                  </a:moveTo>
                  <a:lnTo>
                    <a:pt x="45" y="22"/>
                  </a:lnTo>
                  <a:lnTo>
                    <a:pt x="58" y="35"/>
                  </a:lnTo>
                  <a:lnTo>
                    <a:pt x="40" y="38"/>
                  </a:lnTo>
                  <a:lnTo>
                    <a:pt x="32" y="56"/>
                  </a:lnTo>
                  <a:lnTo>
                    <a:pt x="21" y="40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0" y="3"/>
                  </a:lnTo>
                  <a:lnTo>
                    <a:pt x="29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0" name="Freeform 405"/>
            <p:cNvSpPr>
              <a:spLocks/>
            </p:cNvSpPr>
            <p:nvPr/>
          </p:nvSpPr>
          <p:spPr bwMode="auto">
            <a:xfrm rot="16200000">
              <a:off x="9690306" y="5515248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9 h 56"/>
                <a:gd name="T4" fmla="*/ 56 w 56"/>
                <a:gd name="T5" fmla="*/ 32 h 56"/>
                <a:gd name="T6" fmla="*/ 37 w 56"/>
                <a:gd name="T7" fmla="*/ 38 h 56"/>
                <a:gd name="T8" fmla="*/ 29 w 56"/>
                <a:gd name="T9" fmla="*/ 56 h 56"/>
                <a:gd name="T10" fmla="*/ 18 w 56"/>
                <a:gd name="T11" fmla="*/ 38 h 56"/>
                <a:gd name="T12" fmla="*/ 0 w 56"/>
                <a:gd name="T13" fmla="*/ 35 h 56"/>
                <a:gd name="T14" fmla="*/ 13 w 56"/>
                <a:gd name="T15" fmla="*/ 22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9"/>
                  </a:lnTo>
                  <a:lnTo>
                    <a:pt x="56" y="32"/>
                  </a:lnTo>
                  <a:lnTo>
                    <a:pt x="37" y="38"/>
                  </a:lnTo>
                  <a:lnTo>
                    <a:pt x="29" y="56"/>
                  </a:lnTo>
                  <a:lnTo>
                    <a:pt x="18" y="38"/>
                  </a:lnTo>
                  <a:lnTo>
                    <a:pt x="0" y="35"/>
                  </a:lnTo>
                  <a:lnTo>
                    <a:pt x="13" y="22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1" name="Freeform 406"/>
            <p:cNvSpPr>
              <a:spLocks/>
            </p:cNvSpPr>
            <p:nvPr/>
          </p:nvSpPr>
          <p:spPr bwMode="auto">
            <a:xfrm rot="16200000">
              <a:off x="11843712" y="2669794"/>
              <a:ext cx="128399" cy="121870"/>
            </a:xfrm>
            <a:custGeom>
              <a:avLst/>
              <a:gdLst>
                <a:gd name="T0" fmla="*/ 48 w 59"/>
                <a:gd name="T1" fmla="*/ 0 h 56"/>
                <a:gd name="T2" fmla="*/ 46 w 59"/>
                <a:gd name="T3" fmla="*/ 22 h 56"/>
                <a:gd name="T4" fmla="*/ 59 w 59"/>
                <a:gd name="T5" fmla="*/ 35 h 56"/>
                <a:gd name="T6" fmla="*/ 40 w 59"/>
                <a:gd name="T7" fmla="*/ 38 h 56"/>
                <a:gd name="T8" fmla="*/ 30 w 59"/>
                <a:gd name="T9" fmla="*/ 56 h 56"/>
                <a:gd name="T10" fmla="*/ 22 w 59"/>
                <a:gd name="T11" fmla="*/ 38 h 56"/>
                <a:gd name="T12" fmla="*/ 0 w 59"/>
                <a:gd name="T13" fmla="*/ 38 h 56"/>
                <a:gd name="T14" fmla="*/ 16 w 59"/>
                <a:gd name="T15" fmla="*/ 22 h 56"/>
                <a:gd name="T16" fmla="*/ 11 w 59"/>
                <a:gd name="T17" fmla="*/ 3 h 56"/>
                <a:gd name="T18" fmla="*/ 30 w 59"/>
                <a:gd name="T19" fmla="*/ 11 h 56"/>
                <a:gd name="T20" fmla="*/ 48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8" y="0"/>
                  </a:moveTo>
                  <a:lnTo>
                    <a:pt x="46" y="22"/>
                  </a:lnTo>
                  <a:lnTo>
                    <a:pt x="59" y="35"/>
                  </a:lnTo>
                  <a:lnTo>
                    <a:pt x="40" y="38"/>
                  </a:lnTo>
                  <a:lnTo>
                    <a:pt x="30" y="56"/>
                  </a:lnTo>
                  <a:lnTo>
                    <a:pt x="22" y="38"/>
                  </a:lnTo>
                  <a:lnTo>
                    <a:pt x="0" y="38"/>
                  </a:lnTo>
                  <a:lnTo>
                    <a:pt x="16" y="22"/>
                  </a:lnTo>
                  <a:lnTo>
                    <a:pt x="11" y="3"/>
                  </a:lnTo>
                  <a:lnTo>
                    <a:pt x="30" y="1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2" name="Freeform 407"/>
            <p:cNvSpPr>
              <a:spLocks/>
            </p:cNvSpPr>
            <p:nvPr/>
          </p:nvSpPr>
          <p:spPr bwMode="auto">
            <a:xfrm rot="16200000">
              <a:off x="6201242" y="-7000"/>
              <a:ext cx="128399" cy="121870"/>
            </a:xfrm>
            <a:custGeom>
              <a:avLst/>
              <a:gdLst>
                <a:gd name="T0" fmla="*/ 45 w 59"/>
                <a:gd name="T1" fmla="*/ 0 h 56"/>
                <a:gd name="T2" fmla="*/ 43 w 59"/>
                <a:gd name="T3" fmla="*/ 21 h 56"/>
                <a:gd name="T4" fmla="*/ 59 w 59"/>
                <a:gd name="T5" fmla="*/ 34 h 56"/>
                <a:gd name="T6" fmla="*/ 37 w 59"/>
                <a:gd name="T7" fmla="*/ 37 h 56"/>
                <a:gd name="T8" fmla="*/ 29 w 59"/>
                <a:gd name="T9" fmla="*/ 56 h 56"/>
                <a:gd name="T10" fmla="*/ 21 w 59"/>
                <a:gd name="T11" fmla="*/ 37 h 56"/>
                <a:gd name="T12" fmla="*/ 0 w 59"/>
                <a:gd name="T13" fmla="*/ 34 h 56"/>
                <a:gd name="T14" fmla="*/ 13 w 59"/>
                <a:gd name="T15" fmla="*/ 21 h 56"/>
                <a:gd name="T16" fmla="*/ 10 w 59"/>
                <a:gd name="T17" fmla="*/ 0 h 56"/>
                <a:gd name="T18" fmla="*/ 29 w 59"/>
                <a:gd name="T19" fmla="*/ 10 h 56"/>
                <a:gd name="T20" fmla="*/ 45 w 59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45" y="0"/>
                  </a:moveTo>
                  <a:lnTo>
                    <a:pt x="43" y="21"/>
                  </a:lnTo>
                  <a:lnTo>
                    <a:pt x="59" y="34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10" y="0"/>
                  </a:lnTo>
                  <a:lnTo>
                    <a:pt x="29" y="10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3" name="Freeform 408"/>
            <p:cNvSpPr>
              <a:spLocks/>
            </p:cNvSpPr>
            <p:nvPr/>
          </p:nvSpPr>
          <p:spPr bwMode="auto">
            <a:xfrm rot="16200000">
              <a:off x="11912264" y="5654529"/>
              <a:ext cx="121870" cy="121870"/>
            </a:xfrm>
            <a:custGeom>
              <a:avLst/>
              <a:gdLst>
                <a:gd name="T0" fmla="*/ 45 w 56"/>
                <a:gd name="T1" fmla="*/ 0 h 56"/>
                <a:gd name="T2" fmla="*/ 42 w 56"/>
                <a:gd name="T3" fmla="*/ 18 h 56"/>
                <a:gd name="T4" fmla="*/ 56 w 56"/>
                <a:gd name="T5" fmla="*/ 32 h 56"/>
                <a:gd name="T6" fmla="*/ 37 w 56"/>
                <a:gd name="T7" fmla="*/ 37 h 56"/>
                <a:gd name="T8" fmla="*/ 29 w 56"/>
                <a:gd name="T9" fmla="*/ 56 h 56"/>
                <a:gd name="T10" fmla="*/ 18 w 56"/>
                <a:gd name="T11" fmla="*/ 37 h 56"/>
                <a:gd name="T12" fmla="*/ 0 w 56"/>
                <a:gd name="T13" fmla="*/ 34 h 56"/>
                <a:gd name="T14" fmla="*/ 13 w 56"/>
                <a:gd name="T15" fmla="*/ 21 h 56"/>
                <a:gd name="T16" fmla="*/ 8 w 56"/>
                <a:gd name="T17" fmla="*/ 0 h 56"/>
                <a:gd name="T18" fmla="*/ 26 w 56"/>
                <a:gd name="T19" fmla="*/ 8 h 56"/>
                <a:gd name="T20" fmla="*/ 45 w 56"/>
                <a:gd name="T21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45" y="0"/>
                  </a:moveTo>
                  <a:lnTo>
                    <a:pt x="42" y="18"/>
                  </a:lnTo>
                  <a:lnTo>
                    <a:pt x="56" y="32"/>
                  </a:lnTo>
                  <a:lnTo>
                    <a:pt x="37" y="37"/>
                  </a:lnTo>
                  <a:lnTo>
                    <a:pt x="29" y="56"/>
                  </a:lnTo>
                  <a:lnTo>
                    <a:pt x="18" y="37"/>
                  </a:lnTo>
                  <a:lnTo>
                    <a:pt x="0" y="34"/>
                  </a:lnTo>
                  <a:lnTo>
                    <a:pt x="13" y="21"/>
                  </a:lnTo>
                  <a:lnTo>
                    <a:pt x="8" y="0"/>
                  </a:lnTo>
                  <a:lnTo>
                    <a:pt x="26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4" name="Freeform 409"/>
            <p:cNvSpPr>
              <a:spLocks/>
            </p:cNvSpPr>
            <p:nvPr/>
          </p:nvSpPr>
          <p:spPr bwMode="auto">
            <a:xfrm rot="16200000">
              <a:off x="11571680" y="4530493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4 h 56"/>
                <a:gd name="T4" fmla="*/ 46 w 59"/>
                <a:gd name="T5" fmla="*/ 56 h 56"/>
                <a:gd name="T6" fmla="*/ 30 w 59"/>
                <a:gd name="T7" fmla="*/ 45 h 56"/>
                <a:gd name="T8" fmla="*/ 11 w 59"/>
                <a:gd name="T9" fmla="*/ 53 h 56"/>
                <a:gd name="T10" fmla="*/ 14 w 59"/>
                <a:gd name="T11" fmla="*/ 34 h 56"/>
                <a:gd name="T12" fmla="*/ 0 w 59"/>
                <a:gd name="T13" fmla="*/ 18 h 56"/>
                <a:gd name="T14" fmla="*/ 22 w 59"/>
                <a:gd name="T15" fmla="*/ 18 h 56"/>
                <a:gd name="T16" fmla="*/ 30 w 59"/>
                <a:gd name="T17" fmla="*/ 0 h 56"/>
                <a:gd name="T18" fmla="*/ 38 w 59"/>
                <a:gd name="T19" fmla="*/ 18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4"/>
                  </a:lnTo>
                  <a:lnTo>
                    <a:pt x="46" y="56"/>
                  </a:lnTo>
                  <a:lnTo>
                    <a:pt x="30" y="45"/>
                  </a:lnTo>
                  <a:lnTo>
                    <a:pt x="11" y="53"/>
                  </a:lnTo>
                  <a:lnTo>
                    <a:pt x="14" y="34"/>
                  </a:lnTo>
                  <a:lnTo>
                    <a:pt x="0" y="18"/>
                  </a:lnTo>
                  <a:lnTo>
                    <a:pt x="22" y="18"/>
                  </a:lnTo>
                  <a:lnTo>
                    <a:pt x="30" y="0"/>
                  </a:lnTo>
                  <a:lnTo>
                    <a:pt x="38" y="18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5" name="Freeform 410"/>
            <p:cNvSpPr>
              <a:spLocks/>
            </p:cNvSpPr>
            <p:nvPr/>
          </p:nvSpPr>
          <p:spPr bwMode="auto">
            <a:xfrm rot="16200000">
              <a:off x="10949270" y="2064795"/>
              <a:ext cx="128399" cy="121870"/>
            </a:xfrm>
            <a:custGeom>
              <a:avLst/>
              <a:gdLst>
                <a:gd name="T0" fmla="*/ 59 w 59"/>
                <a:gd name="T1" fmla="*/ 21 h 56"/>
                <a:gd name="T2" fmla="*/ 43 w 59"/>
                <a:gd name="T3" fmla="*/ 35 h 56"/>
                <a:gd name="T4" fmla="*/ 48 w 59"/>
                <a:gd name="T5" fmla="*/ 56 h 56"/>
                <a:gd name="T6" fmla="*/ 29 w 59"/>
                <a:gd name="T7" fmla="*/ 45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1 h 56"/>
                <a:gd name="T14" fmla="*/ 21 w 59"/>
                <a:gd name="T15" fmla="*/ 19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1"/>
                  </a:moveTo>
                  <a:lnTo>
                    <a:pt x="43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6" name="Freeform 411"/>
            <p:cNvSpPr>
              <a:spLocks/>
            </p:cNvSpPr>
            <p:nvPr/>
          </p:nvSpPr>
          <p:spPr bwMode="auto">
            <a:xfrm rot="16200000">
              <a:off x="11832830" y="3716573"/>
              <a:ext cx="128399" cy="121870"/>
            </a:xfrm>
            <a:custGeom>
              <a:avLst/>
              <a:gdLst>
                <a:gd name="T0" fmla="*/ 59 w 59"/>
                <a:gd name="T1" fmla="*/ 24 h 56"/>
                <a:gd name="T2" fmla="*/ 46 w 59"/>
                <a:gd name="T3" fmla="*/ 37 h 56"/>
                <a:gd name="T4" fmla="*/ 48 w 59"/>
                <a:gd name="T5" fmla="*/ 56 h 56"/>
                <a:gd name="T6" fmla="*/ 30 w 59"/>
                <a:gd name="T7" fmla="*/ 48 h 56"/>
                <a:gd name="T8" fmla="*/ 11 w 59"/>
                <a:gd name="T9" fmla="*/ 56 h 56"/>
                <a:gd name="T10" fmla="*/ 16 w 59"/>
                <a:gd name="T11" fmla="*/ 37 h 56"/>
                <a:gd name="T12" fmla="*/ 0 w 59"/>
                <a:gd name="T13" fmla="*/ 21 h 56"/>
                <a:gd name="T14" fmla="*/ 22 w 59"/>
                <a:gd name="T15" fmla="*/ 19 h 56"/>
                <a:gd name="T16" fmla="*/ 32 w 59"/>
                <a:gd name="T17" fmla="*/ 0 h 56"/>
                <a:gd name="T18" fmla="*/ 40 w 59"/>
                <a:gd name="T19" fmla="*/ 19 h 56"/>
                <a:gd name="T20" fmla="*/ 59 w 59"/>
                <a:gd name="T21" fmla="*/ 2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4"/>
                  </a:moveTo>
                  <a:lnTo>
                    <a:pt x="46" y="37"/>
                  </a:lnTo>
                  <a:lnTo>
                    <a:pt x="48" y="56"/>
                  </a:lnTo>
                  <a:lnTo>
                    <a:pt x="30" y="48"/>
                  </a:lnTo>
                  <a:lnTo>
                    <a:pt x="11" y="56"/>
                  </a:lnTo>
                  <a:lnTo>
                    <a:pt x="16" y="37"/>
                  </a:lnTo>
                  <a:lnTo>
                    <a:pt x="0" y="21"/>
                  </a:lnTo>
                  <a:lnTo>
                    <a:pt x="22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9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7" name="Freeform 412"/>
            <p:cNvSpPr>
              <a:spLocks/>
            </p:cNvSpPr>
            <p:nvPr/>
          </p:nvSpPr>
          <p:spPr bwMode="auto">
            <a:xfrm rot="16200000">
              <a:off x="10075504" y="200832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7 h 56"/>
                <a:gd name="T4" fmla="*/ 45 w 56"/>
                <a:gd name="T5" fmla="*/ 56 h 56"/>
                <a:gd name="T6" fmla="*/ 26 w 56"/>
                <a:gd name="T7" fmla="*/ 45 h 56"/>
                <a:gd name="T8" fmla="*/ 10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7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10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8" name="Freeform 413"/>
            <p:cNvSpPr>
              <a:spLocks/>
            </p:cNvSpPr>
            <p:nvPr/>
          </p:nvSpPr>
          <p:spPr bwMode="auto">
            <a:xfrm rot="16200000">
              <a:off x="10466142" y="6832971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6 w 59"/>
                <a:gd name="T3" fmla="*/ 35 h 56"/>
                <a:gd name="T4" fmla="*/ 48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6 w 59"/>
                <a:gd name="T11" fmla="*/ 35 h 56"/>
                <a:gd name="T12" fmla="*/ 0 w 59"/>
                <a:gd name="T13" fmla="*/ 22 h 56"/>
                <a:gd name="T14" fmla="*/ 22 w 59"/>
                <a:gd name="T15" fmla="*/ 19 h 56"/>
                <a:gd name="T16" fmla="*/ 30 w 59"/>
                <a:gd name="T17" fmla="*/ 0 h 56"/>
                <a:gd name="T18" fmla="*/ 40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6" y="35"/>
                  </a:lnTo>
                  <a:lnTo>
                    <a:pt x="48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6" y="35"/>
                  </a:lnTo>
                  <a:lnTo>
                    <a:pt x="0" y="22"/>
                  </a:lnTo>
                  <a:lnTo>
                    <a:pt x="22" y="19"/>
                  </a:lnTo>
                  <a:lnTo>
                    <a:pt x="30" y="0"/>
                  </a:lnTo>
                  <a:lnTo>
                    <a:pt x="40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29" name="Freeform 414"/>
            <p:cNvSpPr>
              <a:spLocks/>
            </p:cNvSpPr>
            <p:nvPr/>
          </p:nvSpPr>
          <p:spPr bwMode="auto">
            <a:xfrm rot="16200000">
              <a:off x="11774071" y="419546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6 w 59"/>
                <a:gd name="T5" fmla="*/ 56 h 56"/>
                <a:gd name="T6" fmla="*/ 30 w 59"/>
                <a:gd name="T7" fmla="*/ 46 h 56"/>
                <a:gd name="T8" fmla="*/ 11 w 59"/>
                <a:gd name="T9" fmla="*/ 56 h 56"/>
                <a:gd name="T10" fmla="*/ 14 w 59"/>
                <a:gd name="T11" fmla="*/ 35 h 56"/>
                <a:gd name="T12" fmla="*/ 0 w 59"/>
                <a:gd name="T13" fmla="*/ 22 h 56"/>
                <a:gd name="T14" fmla="*/ 19 w 59"/>
                <a:gd name="T15" fmla="*/ 19 h 56"/>
                <a:gd name="T16" fmla="*/ 30 w 59"/>
                <a:gd name="T17" fmla="*/ 0 h 56"/>
                <a:gd name="T18" fmla="*/ 38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6" y="56"/>
                  </a:lnTo>
                  <a:lnTo>
                    <a:pt x="30" y="46"/>
                  </a:lnTo>
                  <a:lnTo>
                    <a:pt x="11" y="56"/>
                  </a:lnTo>
                  <a:lnTo>
                    <a:pt x="14" y="35"/>
                  </a:lnTo>
                  <a:lnTo>
                    <a:pt x="0" y="22"/>
                  </a:lnTo>
                  <a:lnTo>
                    <a:pt x="19" y="19"/>
                  </a:lnTo>
                  <a:lnTo>
                    <a:pt x="30" y="0"/>
                  </a:lnTo>
                  <a:lnTo>
                    <a:pt x="38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0" name="Freeform 415"/>
            <p:cNvSpPr>
              <a:spLocks/>
            </p:cNvSpPr>
            <p:nvPr/>
          </p:nvSpPr>
          <p:spPr bwMode="auto">
            <a:xfrm rot="16200000">
              <a:off x="5837807" y="356435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30 w 59"/>
                <a:gd name="T7" fmla="*/ 46 h 54"/>
                <a:gd name="T8" fmla="*/ 11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30 w 59"/>
                <a:gd name="T17" fmla="*/ 0 h 54"/>
                <a:gd name="T18" fmla="*/ 38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30" y="46"/>
                  </a:lnTo>
                  <a:lnTo>
                    <a:pt x="11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30" y="0"/>
                  </a:lnTo>
                  <a:lnTo>
                    <a:pt x="38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1" name="Freeform 416"/>
            <p:cNvSpPr>
              <a:spLocks/>
            </p:cNvSpPr>
            <p:nvPr/>
          </p:nvSpPr>
          <p:spPr bwMode="auto">
            <a:xfrm rot="16200000">
              <a:off x="3641965" y="69169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7 w 59"/>
                <a:gd name="T3" fmla="*/ 40 h 56"/>
                <a:gd name="T4" fmla="*/ 27 w 59"/>
                <a:gd name="T5" fmla="*/ 56 h 56"/>
                <a:gd name="T6" fmla="*/ 19 w 59"/>
                <a:gd name="T7" fmla="*/ 38 h 56"/>
                <a:gd name="T8" fmla="*/ 0 w 59"/>
                <a:gd name="T9" fmla="*/ 32 h 56"/>
                <a:gd name="T10" fmla="*/ 16 w 59"/>
                <a:gd name="T11" fmla="*/ 22 h 56"/>
                <a:gd name="T12" fmla="*/ 13 w 59"/>
                <a:gd name="T13" fmla="*/ 0 h 56"/>
                <a:gd name="T14" fmla="*/ 29 w 59"/>
                <a:gd name="T15" fmla="*/ 11 h 56"/>
                <a:gd name="T16" fmla="*/ 48 w 59"/>
                <a:gd name="T17" fmla="*/ 3 h 56"/>
                <a:gd name="T18" fmla="*/ 45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8"/>
                  </a:lnTo>
                  <a:lnTo>
                    <a:pt x="0" y="32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2" name="Freeform 417"/>
            <p:cNvSpPr>
              <a:spLocks/>
            </p:cNvSpPr>
            <p:nvPr/>
          </p:nvSpPr>
          <p:spPr bwMode="auto">
            <a:xfrm rot="16200000">
              <a:off x="1276375" y="604528"/>
              <a:ext cx="128399" cy="121870"/>
            </a:xfrm>
            <a:custGeom>
              <a:avLst/>
              <a:gdLst>
                <a:gd name="T0" fmla="*/ 59 w 59"/>
                <a:gd name="T1" fmla="*/ 38 h 56"/>
                <a:gd name="T2" fmla="*/ 38 w 59"/>
                <a:gd name="T3" fmla="*/ 38 h 56"/>
                <a:gd name="T4" fmla="*/ 27 w 59"/>
                <a:gd name="T5" fmla="*/ 56 h 56"/>
                <a:gd name="T6" fmla="*/ 22 w 59"/>
                <a:gd name="T7" fmla="*/ 38 h 56"/>
                <a:gd name="T8" fmla="*/ 0 w 59"/>
                <a:gd name="T9" fmla="*/ 32 h 56"/>
                <a:gd name="T10" fmla="*/ 16 w 59"/>
                <a:gd name="T11" fmla="*/ 19 h 56"/>
                <a:gd name="T12" fmla="*/ 14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2 h 56"/>
                <a:gd name="T20" fmla="*/ 59 w 59"/>
                <a:gd name="T21" fmla="*/ 3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8"/>
                  </a:moveTo>
                  <a:lnTo>
                    <a:pt x="38" y="38"/>
                  </a:lnTo>
                  <a:lnTo>
                    <a:pt x="27" y="56"/>
                  </a:lnTo>
                  <a:lnTo>
                    <a:pt x="22" y="38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4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2"/>
                  </a:lnTo>
                  <a:lnTo>
                    <a:pt x="5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3" name="Freeform 418"/>
            <p:cNvSpPr>
              <a:spLocks/>
            </p:cNvSpPr>
            <p:nvPr/>
          </p:nvSpPr>
          <p:spPr bwMode="auto">
            <a:xfrm rot="16200000">
              <a:off x="1800852" y="357511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7 w 59"/>
                <a:gd name="T3" fmla="*/ 40 h 56"/>
                <a:gd name="T4" fmla="*/ 27 w 59"/>
                <a:gd name="T5" fmla="*/ 56 h 56"/>
                <a:gd name="T6" fmla="*/ 21 w 59"/>
                <a:gd name="T7" fmla="*/ 37 h 56"/>
                <a:gd name="T8" fmla="*/ 0 w 59"/>
                <a:gd name="T9" fmla="*/ 34 h 56"/>
                <a:gd name="T10" fmla="*/ 16 w 59"/>
                <a:gd name="T11" fmla="*/ 21 h 56"/>
                <a:gd name="T12" fmla="*/ 13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5 w 59"/>
                <a:gd name="T19" fmla="*/ 24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21" y="37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5" y="24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4" name="Freeform 419"/>
            <p:cNvSpPr>
              <a:spLocks/>
            </p:cNvSpPr>
            <p:nvPr/>
          </p:nvSpPr>
          <p:spPr bwMode="auto">
            <a:xfrm rot="16200000">
              <a:off x="2430879" y="541514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5" name="Freeform 420"/>
            <p:cNvSpPr>
              <a:spLocks/>
            </p:cNvSpPr>
            <p:nvPr/>
          </p:nvSpPr>
          <p:spPr bwMode="auto">
            <a:xfrm rot="16200000">
              <a:off x="4017369" y="6688251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6" name="Freeform 421"/>
            <p:cNvSpPr>
              <a:spLocks/>
            </p:cNvSpPr>
            <p:nvPr/>
          </p:nvSpPr>
          <p:spPr bwMode="auto">
            <a:xfrm rot="16200000">
              <a:off x="6514623" y="6732864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40 w 59"/>
                <a:gd name="T3" fmla="*/ 40 h 56"/>
                <a:gd name="T4" fmla="*/ 30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9 h 56"/>
                <a:gd name="T12" fmla="*/ 16 w 59"/>
                <a:gd name="T13" fmla="*/ 0 h 56"/>
                <a:gd name="T14" fmla="*/ 32 w 59"/>
                <a:gd name="T15" fmla="*/ 11 h 56"/>
                <a:gd name="T16" fmla="*/ 51 w 59"/>
                <a:gd name="T17" fmla="*/ 3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40" y="40"/>
                  </a:lnTo>
                  <a:lnTo>
                    <a:pt x="30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6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7" name="Freeform 422"/>
            <p:cNvSpPr>
              <a:spLocks/>
            </p:cNvSpPr>
            <p:nvPr/>
          </p:nvSpPr>
          <p:spPr bwMode="auto">
            <a:xfrm rot="16200000">
              <a:off x="242653" y="1564257"/>
              <a:ext cx="128399" cy="121870"/>
            </a:xfrm>
            <a:custGeom>
              <a:avLst/>
              <a:gdLst>
                <a:gd name="T0" fmla="*/ 59 w 59"/>
                <a:gd name="T1" fmla="*/ 37 h 56"/>
                <a:gd name="T2" fmla="*/ 38 w 59"/>
                <a:gd name="T3" fmla="*/ 37 h 56"/>
                <a:gd name="T4" fmla="*/ 27 w 59"/>
                <a:gd name="T5" fmla="*/ 56 h 56"/>
                <a:gd name="T6" fmla="*/ 22 w 59"/>
                <a:gd name="T7" fmla="*/ 37 h 56"/>
                <a:gd name="T8" fmla="*/ 0 w 59"/>
                <a:gd name="T9" fmla="*/ 32 h 56"/>
                <a:gd name="T10" fmla="*/ 16 w 59"/>
                <a:gd name="T11" fmla="*/ 18 h 56"/>
                <a:gd name="T12" fmla="*/ 14 w 59"/>
                <a:gd name="T13" fmla="*/ 0 h 56"/>
                <a:gd name="T14" fmla="*/ 32 w 59"/>
                <a:gd name="T15" fmla="*/ 10 h 56"/>
                <a:gd name="T16" fmla="*/ 51 w 59"/>
                <a:gd name="T17" fmla="*/ 2 h 56"/>
                <a:gd name="T18" fmla="*/ 46 w 59"/>
                <a:gd name="T19" fmla="*/ 21 h 56"/>
                <a:gd name="T20" fmla="*/ 59 w 59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37"/>
                  </a:moveTo>
                  <a:lnTo>
                    <a:pt x="38" y="37"/>
                  </a:lnTo>
                  <a:lnTo>
                    <a:pt x="27" y="56"/>
                  </a:lnTo>
                  <a:lnTo>
                    <a:pt x="22" y="37"/>
                  </a:lnTo>
                  <a:lnTo>
                    <a:pt x="0" y="32"/>
                  </a:lnTo>
                  <a:lnTo>
                    <a:pt x="16" y="18"/>
                  </a:lnTo>
                  <a:lnTo>
                    <a:pt x="14" y="0"/>
                  </a:lnTo>
                  <a:lnTo>
                    <a:pt x="32" y="10"/>
                  </a:lnTo>
                  <a:lnTo>
                    <a:pt x="51" y="2"/>
                  </a:lnTo>
                  <a:lnTo>
                    <a:pt x="46" y="21"/>
                  </a:lnTo>
                  <a:lnTo>
                    <a:pt x="59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8" name="Freeform 423"/>
            <p:cNvSpPr>
              <a:spLocks/>
            </p:cNvSpPr>
            <p:nvPr/>
          </p:nvSpPr>
          <p:spPr bwMode="auto">
            <a:xfrm rot="16200000">
              <a:off x="180630" y="3269353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39" name="Freeform 424"/>
            <p:cNvSpPr>
              <a:spLocks/>
            </p:cNvSpPr>
            <p:nvPr/>
          </p:nvSpPr>
          <p:spPr bwMode="auto">
            <a:xfrm rot="16200000">
              <a:off x="756250" y="3764452"/>
              <a:ext cx="128399" cy="126223"/>
            </a:xfrm>
            <a:custGeom>
              <a:avLst/>
              <a:gdLst>
                <a:gd name="T0" fmla="*/ 59 w 59"/>
                <a:gd name="T1" fmla="*/ 40 h 58"/>
                <a:gd name="T2" fmla="*/ 40 w 59"/>
                <a:gd name="T3" fmla="*/ 40 h 58"/>
                <a:gd name="T4" fmla="*/ 29 w 59"/>
                <a:gd name="T5" fmla="*/ 58 h 58"/>
                <a:gd name="T6" fmla="*/ 21 w 59"/>
                <a:gd name="T7" fmla="*/ 40 h 58"/>
                <a:gd name="T8" fmla="*/ 0 w 59"/>
                <a:gd name="T9" fmla="*/ 34 h 58"/>
                <a:gd name="T10" fmla="*/ 16 w 59"/>
                <a:gd name="T11" fmla="*/ 21 h 58"/>
                <a:gd name="T12" fmla="*/ 16 w 59"/>
                <a:gd name="T13" fmla="*/ 0 h 58"/>
                <a:gd name="T14" fmla="*/ 32 w 59"/>
                <a:gd name="T15" fmla="*/ 13 h 58"/>
                <a:gd name="T16" fmla="*/ 51 w 59"/>
                <a:gd name="T17" fmla="*/ 5 h 58"/>
                <a:gd name="T18" fmla="*/ 45 w 59"/>
                <a:gd name="T19" fmla="*/ 24 h 58"/>
                <a:gd name="T20" fmla="*/ 59 w 59"/>
                <a:gd name="T21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8">
                  <a:moveTo>
                    <a:pt x="59" y="40"/>
                  </a:moveTo>
                  <a:lnTo>
                    <a:pt x="40" y="40"/>
                  </a:lnTo>
                  <a:lnTo>
                    <a:pt x="29" y="58"/>
                  </a:lnTo>
                  <a:lnTo>
                    <a:pt x="21" y="40"/>
                  </a:lnTo>
                  <a:lnTo>
                    <a:pt x="0" y="34"/>
                  </a:lnTo>
                  <a:lnTo>
                    <a:pt x="16" y="21"/>
                  </a:lnTo>
                  <a:lnTo>
                    <a:pt x="16" y="0"/>
                  </a:lnTo>
                  <a:lnTo>
                    <a:pt x="32" y="13"/>
                  </a:lnTo>
                  <a:lnTo>
                    <a:pt x="51" y="5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0" name="Freeform 425"/>
            <p:cNvSpPr>
              <a:spLocks/>
            </p:cNvSpPr>
            <p:nvPr/>
          </p:nvSpPr>
          <p:spPr bwMode="auto">
            <a:xfrm rot="16200000">
              <a:off x="698579" y="6572909"/>
              <a:ext cx="121870" cy="121870"/>
            </a:xfrm>
            <a:custGeom>
              <a:avLst/>
              <a:gdLst>
                <a:gd name="T0" fmla="*/ 56 w 56"/>
                <a:gd name="T1" fmla="*/ 37 h 56"/>
                <a:gd name="T2" fmla="*/ 37 w 56"/>
                <a:gd name="T3" fmla="*/ 40 h 56"/>
                <a:gd name="T4" fmla="*/ 27 w 56"/>
                <a:gd name="T5" fmla="*/ 56 h 56"/>
                <a:gd name="T6" fmla="*/ 19 w 56"/>
                <a:gd name="T7" fmla="*/ 37 h 56"/>
                <a:gd name="T8" fmla="*/ 0 w 56"/>
                <a:gd name="T9" fmla="*/ 32 h 56"/>
                <a:gd name="T10" fmla="*/ 16 w 56"/>
                <a:gd name="T11" fmla="*/ 19 h 56"/>
                <a:gd name="T12" fmla="*/ 13 w 56"/>
                <a:gd name="T13" fmla="*/ 0 h 56"/>
                <a:gd name="T14" fmla="*/ 29 w 56"/>
                <a:gd name="T15" fmla="*/ 11 h 56"/>
                <a:gd name="T16" fmla="*/ 48 w 56"/>
                <a:gd name="T17" fmla="*/ 3 h 56"/>
                <a:gd name="T18" fmla="*/ 43 w 56"/>
                <a:gd name="T19" fmla="*/ 21 h 56"/>
                <a:gd name="T20" fmla="*/ 56 w 56"/>
                <a:gd name="T21" fmla="*/ 3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37"/>
                  </a:moveTo>
                  <a:lnTo>
                    <a:pt x="37" y="40"/>
                  </a:lnTo>
                  <a:lnTo>
                    <a:pt x="27" y="56"/>
                  </a:lnTo>
                  <a:lnTo>
                    <a:pt x="19" y="37"/>
                  </a:lnTo>
                  <a:lnTo>
                    <a:pt x="0" y="32"/>
                  </a:lnTo>
                  <a:lnTo>
                    <a:pt x="16" y="19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3" y="21"/>
                  </a:lnTo>
                  <a:lnTo>
                    <a:pt x="56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1" name="Freeform 426"/>
            <p:cNvSpPr>
              <a:spLocks/>
            </p:cNvSpPr>
            <p:nvPr/>
          </p:nvSpPr>
          <p:spPr bwMode="auto">
            <a:xfrm rot="16200000">
              <a:off x="9903580" y="4925483"/>
              <a:ext cx="126223" cy="121870"/>
            </a:xfrm>
            <a:custGeom>
              <a:avLst/>
              <a:gdLst>
                <a:gd name="T0" fmla="*/ 58 w 58"/>
                <a:gd name="T1" fmla="*/ 21 h 56"/>
                <a:gd name="T2" fmla="*/ 45 w 58"/>
                <a:gd name="T3" fmla="*/ 35 h 56"/>
                <a:gd name="T4" fmla="*/ 48 w 58"/>
                <a:gd name="T5" fmla="*/ 56 h 56"/>
                <a:gd name="T6" fmla="*/ 29 w 58"/>
                <a:gd name="T7" fmla="*/ 45 h 56"/>
                <a:gd name="T8" fmla="*/ 10 w 58"/>
                <a:gd name="T9" fmla="*/ 56 h 56"/>
                <a:gd name="T10" fmla="*/ 16 w 58"/>
                <a:gd name="T11" fmla="*/ 35 h 56"/>
                <a:gd name="T12" fmla="*/ 0 w 58"/>
                <a:gd name="T13" fmla="*/ 21 h 56"/>
                <a:gd name="T14" fmla="*/ 21 w 58"/>
                <a:gd name="T15" fmla="*/ 19 h 56"/>
                <a:gd name="T16" fmla="*/ 32 w 58"/>
                <a:gd name="T17" fmla="*/ 0 h 56"/>
                <a:gd name="T18" fmla="*/ 40 w 58"/>
                <a:gd name="T19" fmla="*/ 19 h 56"/>
                <a:gd name="T20" fmla="*/ 58 w 58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56">
                  <a:moveTo>
                    <a:pt x="58" y="21"/>
                  </a:moveTo>
                  <a:lnTo>
                    <a:pt x="45" y="35"/>
                  </a:lnTo>
                  <a:lnTo>
                    <a:pt x="48" y="56"/>
                  </a:lnTo>
                  <a:lnTo>
                    <a:pt x="29" y="45"/>
                  </a:lnTo>
                  <a:lnTo>
                    <a:pt x="10" y="56"/>
                  </a:lnTo>
                  <a:lnTo>
                    <a:pt x="16" y="35"/>
                  </a:lnTo>
                  <a:lnTo>
                    <a:pt x="0" y="21"/>
                  </a:lnTo>
                  <a:lnTo>
                    <a:pt x="21" y="19"/>
                  </a:lnTo>
                  <a:lnTo>
                    <a:pt x="32" y="0"/>
                  </a:lnTo>
                  <a:lnTo>
                    <a:pt x="40" y="19"/>
                  </a:lnTo>
                  <a:lnTo>
                    <a:pt x="58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2" name="Freeform 427"/>
            <p:cNvSpPr>
              <a:spLocks/>
            </p:cNvSpPr>
            <p:nvPr/>
          </p:nvSpPr>
          <p:spPr bwMode="auto">
            <a:xfrm rot="16200000">
              <a:off x="10906833" y="4364009"/>
              <a:ext cx="121870" cy="121870"/>
            </a:xfrm>
            <a:custGeom>
              <a:avLst/>
              <a:gdLst>
                <a:gd name="T0" fmla="*/ 56 w 56"/>
                <a:gd name="T1" fmla="*/ 21 h 56"/>
                <a:gd name="T2" fmla="*/ 42 w 56"/>
                <a:gd name="T3" fmla="*/ 34 h 56"/>
                <a:gd name="T4" fmla="*/ 45 w 56"/>
                <a:gd name="T5" fmla="*/ 56 h 56"/>
                <a:gd name="T6" fmla="*/ 26 w 56"/>
                <a:gd name="T7" fmla="*/ 45 h 56"/>
                <a:gd name="T8" fmla="*/ 8 w 56"/>
                <a:gd name="T9" fmla="*/ 56 h 56"/>
                <a:gd name="T10" fmla="*/ 13 w 56"/>
                <a:gd name="T11" fmla="*/ 34 h 56"/>
                <a:gd name="T12" fmla="*/ 0 w 56"/>
                <a:gd name="T13" fmla="*/ 21 h 56"/>
                <a:gd name="T14" fmla="*/ 18 w 56"/>
                <a:gd name="T15" fmla="*/ 18 h 56"/>
                <a:gd name="T16" fmla="*/ 29 w 56"/>
                <a:gd name="T17" fmla="*/ 0 h 56"/>
                <a:gd name="T18" fmla="*/ 37 w 56"/>
                <a:gd name="T19" fmla="*/ 18 h 56"/>
                <a:gd name="T20" fmla="*/ 56 w 56"/>
                <a:gd name="T21" fmla="*/ 2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6">
                  <a:moveTo>
                    <a:pt x="56" y="21"/>
                  </a:moveTo>
                  <a:lnTo>
                    <a:pt x="42" y="34"/>
                  </a:lnTo>
                  <a:lnTo>
                    <a:pt x="45" y="56"/>
                  </a:lnTo>
                  <a:lnTo>
                    <a:pt x="26" y="45"/>
                  </a:lnTo>
                  <a:lnTo>
                    <a:pt x="8" y="56"/>
                  </a:lnTo>
                  <a:lnTo>
                    <a:pt x="13" y="34"/>
                  </a:lnTo>
                  <a:lnTo>
                    <a:pt x="0" y="21"/>
                  </a:lnTo>
                  <a:lnTo>
                    <a:pt x="18" y="18"/>
                  </a:lnTo>
                  <a:lnTo>
                    <a:pt x="29" y="0"/>
                  </a:lnTo>
                  <a:lnTo>
                    <a:pt x="37" y="18"/>
                  </a:lnTo>
                  <a:lnTo>
                    <a:pt x="56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3" name="Freeform 428"/>
            <p:cNvSpPr>
              <a:spLocks/>
            </p:cNvSpPr>
            <p:nvPr/>
          </p:nvSpPr>
          <p:spPr bwMode="auto">
            <a:xfrm rot="16200000">
              <a:off x="9841556" y="2345532"/>
              <a:ext cx="128399" cy="117518"/>
            </a:xfrm>
            <a:custGeom>
              <a:avLst/>
              <a:gdLst>
                <a:gd name="T0" fmla="*/ 59 w 59"/>
                <a:gd name="T1" fmla="*/ 22 h 54"/>
                <a:gd name="T2" fmla="*/ 43 w 59"/>
                <a:gd name="T3" fmla="*/ 35 h 54"/>
                <a:gd name="T4" fmla="*/ 48 w 59"/>
                <a:gd name="T5" fmla="*/ 54 h 54"/>
                <a:gd name="T6" fmla="*/ 29 w 59"/>
                <a:gd name="T7" fmla="*/ 46 h 54"/>
                <a:gd name="T8" fmla="*/ 10 w 59"/>
                <a:gd name="T9" fmla="*/ 54 h 54"/>
                <a:gd name="T10" fmla="*/ 13 w 59"/>
                <a:gd name="T11" fmla="*/ 35 h 54"/>
                <a:gd name="T12" fmla="*/ 0 w 59"/>
                <a:gd name="T13" fmla="*/ 19 h 54"/>
                <a:gd name="T14" fmla="*/ 21 w 59"/>
                <a:gd name="T15" fmla="*/ 16 h 54"/>
                <a:gd name="T16" fmla="*/ 29 w 59"/>
                <a:gd name="T17" fmla="*/ 0 h 54"/>
                <a:gd name="T18" fmla="*/ 37 w 59"/>
                <a:gd name="T19" fmla="*/ 16 h 54"/>
                <a:gd name="T20" fmla="*/ 59 w 59"/>
                <a:gd name="T2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4">
                  <a:moveTo>
                    <a:pt x="59" y="22"/>
                  </a:moveTo>
                  <a:lnTo>
                    <a:pt x="43" y="35"/>
                  </a:lnTo>
                  <a:lnTo>
                    <a:pt x="48" y="54"/>
                  </a:lnTo>
                  <a:lnTo>
                    <a:pt x="29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21" y="16"/>
                  </a:lnTo>
                  <a:lnTo>
                    <a:pt x="29" y="0"/>
                  </a:lnTo>
                  <a:lnTo>
                    <a:pt x="37" y="16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4" name="Freeform 429"/>
            <p:cNvSpPr>
              <a:spLocks/>
            </p:cNvSpPr>
            <p:nvPr/>
          </p:nvSpPr>
          <p:spPr bwMode="auto">
            <a:xfrm rot="16200000">
              <a:off x="9227852" y="5779664"/>
              <a:ext cx="128399" cy="121870"/>
            </a:xfrm>
            <a:custGeom>
              <a:avLst/>
              <a:gdLst>
                <a:gd name="T0" fmla="*/ 59 w 59"/>
                <a:gd name="T1" fmla="*/ 22 h 56"/>
                <a:gd name="T2" fmla="*/ 43 w 59"/>
                <a:gd name="T3" fmla="*/ 35 h 56"/>
                <a:gd name="T4" fmla="*/ 45 w 59"/>
                <a:gd name="T5" fmla="*/ 56 h 56"/>
                <a:gd name="T6" fmla="*/ 27 w 59"/>
                <a:gd name="T7" fmla="*/ 46 h 56"/>
                <a:gd name="T8" fmla="*/ 10 w 59"/>
                <a:gd name="T9" fmla="*/ 54 h 56"/>
                <a:gd name="T10" fmla="*/ 13 w 59"/>
                <a:gd name="T11" fmla="*/ 35 h 56"/>
                <a:gd name="T12" fmla="*/ 0 w 59"/>
                <a:gd name="T13" fmla="*/ 19 h 56"/>
                <a:gd name="T14" fmla="*/ 19 w 59"/>
                <a:gd name="T15" fmla="*/ 16 h 56"/>
                <a:gd name="T16" fmla="*/ 29 w 59"/>
                <a:gd name="T17" fmla="*/ 0 h 56"/>
                <a:gd name="T18" fmla="*/ 37 w 59"/>
                <a:gd name="T19" fmla="*/ 19 h 56"/>
                <a:gd name="T20" fmla="*/ 59 w 59"/>
                <a:gd name="T21" fmla="*/ 22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6">
                  <a:moveTo>
                    <a:pt x="59" y="22"/>
                  </a:moveTo>
                  <a:lnTo>
                    <a:pt x="43" y="35"/>
                  </a:lnTo>
                  <a:lnTo>
                    <a:pt x="45" y="56"/>
                  </a:lnTo>
                  <a:lnTo>
                    <a:pt x="27" y="46"/>
                  </a:lnTo>
                  <a:lnTo>
                    <a:pt x="10" y="54"/>
                  </a:lnTo>
                  <a:lnTo>
                    <a:pt x="13" y="35"/>
                  </a:lnTo>
                  <a:lnTo>
                    <a:pt x="0" y="19"/>
                  </a:lnTo>
                  <a:lnTo>
                    <a:pt x="19" y="16"/>
                  </a:lnTo>
                  <a:lnTo>
                    <a:pt x="29" y="0"/>
                  </a:lnTo>
                  <a:lnTo>
                    <a:pt x="37" y="19"/>
                  </a:lnTo>
                  <a:lnTo>
                    <a:pt x="59" y="2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5" name="Freeform 430"/>
            <p:cNvSpPr>
              <a:spLocks/>
            </p:cNvSpPr>
            <p:nvPr/>
          </p:nvSpPr>
          <p:spPr bwMode="auto">
            <a:xfrm rot="16200000">
              <a:off x="9382366" y="328143"/>
              <a:ext cx="256798" cy="245917"/>
            </a:xfrm>
            <a:custGeom>
              <a:avLst/>
              <a:gdLst>
                <a:gd name="T0" fmla="*/ 59 w 118"/>
                <a:gd name="T1" fmla="*/ 0 h 113"/>
                <a:gd name="T2" fmla="*/ 75 w 118"/>
                <a:gd name="T3" fmla="*/ 38 h 113"/>
                <a:gd name="T4" fmla="*/ 118 w 118"/>
                <a:gd name="T5" fmla="*/ 43 h 113"/>
                <a:gd name="T6" fmla="*/ 88 w 118"/>
                <a:gd name="T7" fmla="*/ 72 h 113"/>
                <a:gd name="T8" fmla="*/ 94 w 118"/>
                <a:gd name="T9" fmla="*/ 113 h 113"/>
                <a:gd name="T10" fmla="*/ 59 w 118"/>
                <a:gd name="T11" fmla="*/ 94 h 113"/>
                <a:gd name="T12" fmla="*/ 21 w 118"/>
                <a:gd name="T13" fmla="*/ 113 h 113"/>
                <a:gd name="T14" fmla="*/ 30 w 118"/>
                <a:gd name="T15" fmla="*/ 72 h 113"/>
                <a:gd name="T16" fmla="*/ 0 w 118"/>
                <a:gd name="T17" fmla="*/ 43 h 113"/>
                <a:gd name="T18" fmla="*/ 40 w 118"/>
                <a:gd name="T19" fmla="*/ 38 h 113"/>
                <a:gd name="T20" fmla="*/ 59 w 118"/>
                <a:gd name="T21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59" y="0"/>
                  </a:moveTo>
                  <a:lnTo>
                    <a:pt x="75" y="38"/>
                  </a:lnTo>
                  <a:lnTo>
                    <a:pt x="118" y="43"/>
                  </a:lnTo>
                  <a:lnTo>
                    <a:pt x="88" y="72"/>
                  </a:lnTo>
                  <a:lnTo>
                    <a:pt x="94" y="113"/>
                  </a:lnTo>
                  <a:lnTo>
                    <a:pt x="59" y="94"/>
                  </a:lnTo>
                  <a:lnTo>
                    <a:pt x="21" y="113"/>
                  </a:lnTo>
                  <a:lnTo>
                    <a:pt x="30" y="72"/>
                  </a:lnTo>
                  <a:lnTo>
                    <a:pt x="0" y="43"/>
                  </a:lnTo>
                  <a:lnTo>
                    <a:pt x="40" y="38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6" name="Freeform 431"/>
            <p:cNvSpPr>
              <a:spLocks/>
            </p:cNvSpPr>
            <p:nvPr/>
          </p:nvSpPr>
          <p:spPr bwMode="auto">
            <a:xfrm rot="16200000">
              <a:off x="5248042" y="5237777"/>
              <a:ext cx="256798" cy="250269"/>
            </a:xfrm>
            <a:custGeom>
              <a:avLst/>
              <a:gdLst>
                <a:gd name="T0" fmla="*/ 32 w 118"/>
                <a:gd name="T1" fmla="*/ 0 h 115"/>
                <a:gd name="T2" fmla="*/ 67 w 118"/>
                <a:gd name="T3" fmla="*/ 24 h 115"/>
                <a:gd name="T4" fmla="*/ 104 w 118"/>
                <a:gd name="T5" fmla="*/ 10 h 115"/>
                <a:gd name="T6" fmla="*/ 91 w 118"/>
                <a:gd name="T7" fmla="*/ 48 h 115"/>
                <a:gd name="T8" fmla="*/ 118 w 118"/>
                <a:gd name="T9" fmla="*/ 80 h 115"/>
                <a:gd name="T10" fmla="*/ 78 w 118"/>
                <a:gd name="T11" fmla="*/ 82 h 115"/>
                <a:gd name="T12" fmla="*/ 54 w 118"/>
                <a:gd name="T13" fmla="*/ 115 h 115"/>
                <a:gd name="T14" fmla="*/ 40 w 118"/>
                <a:gd name="T15" fmla="*/ 77 h 115"/>
                <a:gd name="T16" fmla="*/ 0 w 118"/>
                <a:gd name="T17" fmla="*/ 66 h 115"/>
                <a:gd name="T18" fmla="*/ 35 w 118"/>
                <a:gd name="T19" fmla="*/ 42 h 115"/>
                <a:gd name="T20" fmla="*/ 32 w 118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5">
                  <a:moveTo>
                    <a:pt x="32" y="0"/>
                  </a:moveTo>
                  <a:lnTo>
                    <a:pt x="67" y="24"/>
                  </a:lnTo>
                  <a:lnTo>
                    <a:pt x="104" y="10"/>
                  </a:lnTo>
                  <a:lnTo>
                    <a:pt x="91" y="48"/>
                  </a:lnTo>
                  <a:lnTo>
                    <a:pt x="118" y="80"/>
                  </a:lnTo>
                  <a:lnTo>
                    <a:pt x="78" y="82"/>
                  </a:lnTo>
                  <a:lnTo>
                    <a:pt x="54" y="115"/>
                  </a:lnTo>
                  <a:lnTo>
                    <a:pt x="40" y="77"/>
                  </a:lnTo>
                  <a:lnTo>
                    <a:pt x="0" y="66"/>
                  </a:lnTo>
                  <a:lnTo>
                    <a:pt x="35" y="4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7" name="Freeform 432"/>
            <p:cNvSpPr>
              <a:spLocks/>
            </p:cNvSpPr>
            <p:nvPr/>
          </p:nvSpPr>
          <p:spPr bwMode="auto">
            <a:xfrm rot="16200000">
              <a:off x="2157758" y="1002783"/>
              <a:ext cx="250269" cy="248093"/>
            </a:xfrm>
            <a:custGeom>
              <a:avLst/>
              <a:gdLst>
                <a:gd name="T0" fmla="*/ 29 w 115"/>
                <a:gd name="T1" fmla="*/ 0 h 114"/>
                <a:gd name="T2" fmla="*/ 64 w 115"/>
                <a:gd name="T3" fmla="*/ 21 h 114"/>
                <a:gd name="T4" fmla="*/ 101 w 115"/>
                <a:gd name="T5" fmla="*/ 8 h 114"/>
                <a:gd name="T6" fmla="*/ 91 w 115"/>
                <a:gd name="T7" fmla="*/ 48 h 114"/>
                <a:gd name="T8" fmla="*/ 115 w 115"/>
                <a:gd name="T9" fmla="*/ 80 h 114"/>
                <a:gd name="T10" fmla="*/ 75 w 115"/>
                <a:gd name="T11" fmla="*/ 80 h 114"/>
                <a:gd name="T12" fmla="*/ 53 w 115"/>
                <a:gd name="T13" fmla="*/ 114 h 114"/>
                <a:gd name="T14" fmla="*/ 40 w 115"/>
                <a:gd name="T15" fmla="*/ 74 h 114"/>
                <a:gd name="T16" fmla="*/ 0 w 115"/>
                <a:gd name="T17" fmla="*/ 64 h 114"/>
                <a:gd name="T18" fmla="*/ 32 w 115"/>
                <a:gd name="T19" fmla="*/ 40 h 114"/>
                <a:gd name="T20" fmla="*/ 29 w 115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4">
                  <a:moveTo>
                    <a:pt x="29" y="0"/>
                  </a:moveTo>
                  <a:lnTo>
                    <a:pt x="64" y="21"/>
                  </a:lnTo>
                  <a:lnTo>
                    <a:pt x="101" y="8"/>
                  </a:lnTo>
                  <a:lnTo>
                    <a:pt x="91" y="48"/>
                  </a:lnTo>
                  <a:lnTo>
                    <a:pt x="115" y="80"/>
                  </a:lnTo>
                  <a:lnTo>
                    <a:pt x="75" y="80"/>
                  </a:lnTo>
                  <a:lnTo>
                    <a:pt x="53" y="114"/>
                  </a:lnTo>
                  <a:lnTo>
                    <a:pt x="40" y="74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8" name="Freeform 433"/>
            <p:cNvSpPr>
              <a:spLocks/>
            </p:cNvSpPr>
            <p:nvPr/>
          </p:nvSpPr>
          <p:spPr bwMode="auto">
            <a:xfrm rot="16200000">
              <a:off x="772572" y="2731818"/>
              <a:ext cx="254622" cy="250269"/>
            </a:xfrm>
            <a:custGeom>
              <a:avLst/>
              <a:gdLst>
                <a:gd name="T0" fmla="*/ 32 w 117"/>
                <a:gd name="T1" fmla="*/ 0 h 115"/>
                <a:gd name="T2" fmla="*/ 64 w 117"/>
                <a:gd name="T3" fmla="*/ 24 h 115"/>
                <a:gd name="T4" fmla="*/ 104 w 117"/>
                <a:gd name="T5" fmla="*/ 8 h 115"/>
                <a:gd name="T6" fmla="*/ 90 w 117"/>
                <a:gd name="T7" fmla="*/ 48 h 115"/>
                <a:gd name="T8" fmla="*/ 117 w 117"/>
                <a:gd name="T9" fmla="*/ 80 h 115"/>
                <a:gd name="T10" fmla="*/ 74 w 117"/>
                <a:gd name="T11" fmla="*/ 80 h 115"/>
                <a:gd name="T12" fmla="*/ 53 w 117"/>
                <a:gd name="T13" fmla="*/ 115 h 115"/>
                <a:gd name="T14" fmla="*/ 40 w 117"/>
                <a:gd name="T15" fmla="*/ 75 h 115"/>
                <a:gd name="T16" fmla="*/ 0 w 117"/>
                <a:gd name="T17" fmla="*/ 64 h 115"/>
                <a:gd name="T18" fmla="*/ 32 w 117"/>
                <a:gd name="T19" fmla="*/ 40 h 115"/>
                <a:gd name="T20" fmla="*/ 32 w 117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5">
                  <a:moveTo>
                    <a:pt x="32" y="0"/>
                  </a:moveTo>
                  <a:lnTo>
                    <a:pt x="64" y="24"/>
                  </a:lnTo>
                  <a:lnTo>
                    <a:pt x="104" y="8"/>
                  </a:lnTo>
                  <a:lnTo>
                    <a:pt x="90" y="48"/>
                  </a:lnTo>
                  <a:lnTo>
                    <a:pt x="117" y="80"/>
                  </a:lnTo>
                  <a:lnTo>
                    <a:pt x="74" y="80"/>
                  </a:lnTo>
                  <a:lnTo>
                    <a:pt x="53" y="115"/>
                  </a:lnTo>
                  <a:lnTo>
                    <a:pt x="40" y="75"/>
                  </a:lnTo>
                  <a:lnTo>
                    <a:pt x="0" y="64"/>
                  </a:lnTo>
                  <a:lnTo>
                    <a:pt x="32" y="4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49" name="Freeform 434"/>
            <p:cNvSpPr>
              <a:spLocks/>
            </p:cNvSpPr>
            <p:nvPr/>
          </p:nvSpPr>
          <p:spPr bwMode="auto">
            <a:xfrm rot="16200000">
              <a:off x="1273110" y="6218180"/>
              <a:ext cx="250269" cy="250269"/>
            </a:xfrm>
            <a:custGeom>
              <a:avLst/>
              <a:gdLst>
                <a:gd name="T0" fmla="*/ 30 w 115"/>
                <a:gd name="T1" fmla="*/ 0 h 115"/>
                <a:gd name="T2" fmla="*/ 64 w 115"/>
                <a:gd name="T3" fmla="*/ 25 h 115"/>
                <a:gd name="T4" fmla="*/ 102 w 115"/>
                <a:gd name="T5" fmla="*/ 11 h 115"/>
                <a:gd name="T6" fmla="*/ 91 w 115"/>
                <a:gd name="T7" fmla="*/ 49 h 115"/>
                <a:gd name="T8" fmla="*/ 115 w 115"/>
                <a:gd name="T9" fmla="*/ 81 h 115"/>
                <a:gd name="T10" fmla="*/ 75 w 115"/>
                <a:gd name="T11" fmla="*/ 83 h 115"/>
                <a:gd name="T12" fmla="*/ 54 w 115"/>
                <a:gd name="T13" fmla="*/ 115 h 115"/>
                <a:gd name="T14" fmla="*/ 40 w 115"/>
                <a:gd name="T15" fmla="*/ 78 h 115"/>
                <a:gd name="T16" fmla="*/ 0 w 115"/>
                <a:gd name="T17" fmla="*/ 67 h 115"/>
                <a:gd name="T18" fmla="*/ 32 w 115"/>
                <a:gd name="T19" fmla="*/ 43 h 115"/>
                <a:gd name="T20" fmla="*/ 30 w 115"/>
                <a:gd name="T2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5">
                  <a:moveTo>
                    <a:pt x="30" y="0"/>
                  </a:moveTo>
                  <a:lnTo>
                    <a:pt x="64" y="25"/>
                  </a:lnTo>
                  <a:lnTo>
                    <a:pt x="102" y="11"/>
                  </a:lnTo>
                  <a:lnTo>
                    <a:pt x="91" y="49"/>
                  </a:lnTo>
                  <a:lnTo>
                    <a:pt x="115" y="81"/>
                  </a:lnTo>
                  <a:lnTo>
                    <a:pt x="75" y="83"/>
                  </a:lnTo>
                  <a:lnTo>
                    <a:pt x="54" y="115"/>
                  </a:lnTo>
                  <a:lnTo>
                    <a:pt x="40" y="78"/>
                  </a:lnTo>
                  <a:lnTo>
                    <a:pt x="0" y="67"/>
                  </a:lnTo>
                  <a:lnTo>
                    <a:pt x="32" y="4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0" name="Freeform 435"/>
            <p:cNvSpPr>
              <a:spLocks/>
            </p:cNvSpPr>
            <p:nvPr/>
          </p:nvSpPr>
          <p:spPr bwMode="auto">
            <a:xfrm rot="16200000">
              <a:off x="11643496" y="6386839"/>
              <a:ext cx="256798" cy="245917"/>
            </a:xfrm>
            <a:custGeom>
              <a:avLst/>
              <a:gdLst>
                <a:gd name="T0" fmla="*/ 19 w 118"/>
                <a:gd name="T1" fmla="*/ 3 h 113"/>
                <a:gd name="T2" fmla="*/ 56 w 118"/>
                <a:gd name="T3" fmla="*/ 22 h 113"/>
                <a:gd name="T4" fmla="*/ 91 w 118"/>
                <a:gd name="T5" fmla="*/ 0 h 113"/>
                <a:gd name="T6" fmla="*/ 86 w 118"/>
                <a:gd name="T7" fmla="*/ 41 h 113"/>
                <a:gd name="T8" fmla="*/ 118 w 118"/>
                <a:gd name="T9" fmla="*/ 67 h 113"/>
                <a:gd name="T10" fmla="*/ 78 w 118"/>
                <a:gd name="T11" fmla="*/ 75 h 113"/>
                <a:gd name="T12" fmla="*/ 59 w 118"/>
                <a:gd name="T13" fmla="*/ 113 h 113"/>
                <a:gd name="T14" fmla="*/ 40 w 118"/>
                <a:gd name="T15" fmla="*/ 78 h 113"/>
                <a:gd name="T16" fmla="*/ 0 w 118"/>
                <a:gd name="T17" fmla="*/ 73 h 113"/>
                <a:gd name="T18" fmla="*/ 27 w 118"/>
                <a:gd name="T19" fmla="*/ 43 h 113"/>
                <a:gd name="T20" fmla="*/ 19 w 118"/>
                <a:gd name="T21" fmla="*/ 3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13">
                  <a:moveTo>
                    <a:pt x="19" y="3"/>
                  </a:moveTo>
                  <a:lnTo>
                    <a:pt x="56" y="22"/>
                  </a:lnTo>
                  <a:lnTo>
                    <a:pt x="91" y="0"/>
                  </a:lnTo>
                  <a:lnTo>
                    <a:pt x="86" y="41"/>
                  </a:lnTo>
                  <a:lnTo>
                    <a:pt x="118" y="67"/>
                  </a:lnTo>
                  <a:lnTo>
                    <a:pt x="78" y="75"/>
                  </a:lnTo>
                  <a:lnTo>
                    <a:pt x="59" y="113"/>
                  </a:lnTo>
                  <a:lnTo>
                    <a:pt x="40" y="78"/>
                  </a:lnTo>
                  <a:lnTo>
                    <a:pt x="0" y="73"/>
                  </a:lnTo>
                  <a:lnTo>
                    <a:pt x="27" y="43"/>
                  </a:lnTo>
                  <a:lnTo>
                    <a:pt x="19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1" name="Freeform 436"/>
            <p:cNvSpPr>
              <a:spLocks/>
            </p:cNvSpPr>
            <p:nvPr/>
          </p:nvSpPr>
          <p:spPr bwMode="auto">
            <a:xfrm rot="16200000">
              <a:off x="10263750" y="2210604"/>
              <a:ext cx="646348" cy="604999"/>
            </a:xfrm>
            <a:custGeom>
              <a:avLst/>
              <a:gdLst>
                <a:gd name="T0" fmla="*/ 111 w 111"/>
                <a:gd name="T1" fmla="*/ 23 h 104"/>
                <a:gd name="T2" fmla="*/ 3 w 111"/>
                <a:gd name="T3" fmla="*/ 58 h 104"/>
                <a:gd name="T4" fmla="*/ 111 w 111"/>
                <a:gd name="T5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1" h="104">
                  <a:moveTo>
                    <a:pt x="111" y="23"/>
                  </a:moveTo>
                  <a:cubicBezTo>
                    <a:pt x="111" y="23"/>
                    <a:pt x="48" y="104"/>
                    <a:pt x="3" y="58"/>
                  </a:cubicBezTo>
                  <a:cubicBezTo>
                    <a:pt x="3" y="58"/>
                    <a:pt x="0" y="0"/>
                    <a:pt x="111" y="23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2" name="Freeform 437"/>
            <p:cNvSpPr>
              <a:spLocks/>
            </p:cNvSpPr>
            <p:nvPr/>
          </p:nvSpPr>
          <p:spPr bwMode="auto">
            <a:xfrm rot="16200000">
              <a:off x="10314892" y="2292214"/>
              <a:ext cx="524478" cy="480953"/>
            </a:xfrm>
            <a:custGeom>
              <a:avLst/>
              <a:gdLst>
                <a:gd name="T0" fmla="*/ 90 w 90"/>
                <a:gd name="T1" fmla="*/ 18 h 83"/>
                <a:gd name="T2" fmla="*/ 3 w 90"/>
                <a:gd name="T3" fmla="*/ 47 h 83"/>
                <a:gd name="T4" fmla="*/ 90 w 90"/>
                <a:gd name="T5" fmla="*/ 1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0" h="83">
                  <a:moveTo>
                    <a:pt x="90" y="18"/>
                  </a:moveTo>
                  <a:cubicBezTo>
                    <a:pt x="90" y="18"/>
                    <a:pt x="39" y="83"/>
                    <a:pt x="3" y="47"/>
                  </a:cubicBezTo>
                  <a:cubicBezTo>
                    <a:pt x="3" y="47"/>
                    <a:pt x="0" y="0"/>
                    <a:pt x="90" y="18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3" name="Freeform 438"/>
            <p:cNvSpPr>
              <a:spLocks/>
            </p:cNvSpPr>
            <p:nvPr/>
          </p:nvSpPr>
          <p:spPr bwMode="auto">
            <a:xfrm rot="16200000">
              <a:off x="10521636" y="2638238"/>
              <a:ext cx="174100" cy="278561"/>
            </a:xfrm>
            <a:custGeom>
              <a:avLst/>
              <a:gdLst>
                <a:gd name="T0" fmla="*/ 43 w 80"/>
                <a:gd name="T1" fmla="*/ 0 h 128"/>
                <a:gd name="T2" fmla="*/ 80 w 80"/>
                <a:gd name="T3" fmla="*/ 115 h 128"/>
                <a:gd name="T4" fmla="*/ 38 w 80"/>
                <a:gd name="T5" fmla="*/ 128 h 128"/>
                <a:gd name="T6" fmla="*/ 0 w 80"/>
                <a:gd name="T7" fmla="*/ 14 h 128"/>
                <a:gd name="T8" fmla="*/ 43 w 80"/>
                <a:gd name="T9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128">
                  <a:moveTo>
                    <a:pt x="43" y="0"/>
                  </a:moveTo>
                  <a:lnTo>
                    <a:pt x="80" y="115"/>
                  </a:lnTo>
                  <a:lnTo>
                    <a:pt x="38" y="128"/>
                  </a:lnTo>
                  <a:lnTo>
                    <a:pt x="0" y="14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2859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4" name="Freeform 439"/>
            <p:cNvSpPr>
              <a:spLocks/>
            </p:cNvSpPr>
            <p:nvPr/>
          </p:nvSpPr>
          <p:spPr bwMode="auto">
            <a:xfrm rot="16200000">
              <a:off x="10590188" y="2523985"/>
              <a:ext cx="539711" cy="511420"/>
            </a:xfrm>
            <a:custGeom>
              <a:avLst/>
              <a:gdLst>
                <a:gd name="T0" fmla="*/ 0 w 93"/>
                <a:gd name="T1" fmla="*/ 16 h 88"/>
                <a:gd name="T2" fmla="*/ 93 w 93"/>
                <a:gd name="T3" fmla="*/ 76 h 88"/>
                <a:gd name="T4" fmla="*/ 46 w 93"/>
                <a:gd name="T5" fmla="*/ 0 h 88"/>
                <a:gd name="T6" fmla="*/ 0 w 93"/>
                <a:gd name="T7" fmla="*/ 1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88">
                  <a:moveTo>
                    <a:pt x="0" y="16"/>
                  </a:moveTo>
                  <a:cubicBezTo>
                    <a:pt x="36" y="88"/>
                    <a:pt x="93" y="76"/>
                    <a:pt x="93" y="76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0" y="16"/>
                  </a:ln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5" name="Freeform 440"/>
            <p:cNvSpPr>
              <a:spLocks/>
            </p:cNvSpPr>
            <p:nvPr/>
          </p:nvSpPr>
          <p:spPr bwMode="auto">
            <a:xfrm rot="16200000">
              <a:off x="10936213" y="3516358"/>
              <a:ext cx="115342" cy="243741"/>
            </a:xfrm>
            <a:custGeom>
              <a:avLst/>
              <a:gdLst>
                <a:gd name="T0" fmla="*/ 11 w 20"/>
                <a:gd name="T1" fmla="*/ 42 h 42"/>
                <a:gd name="T2" fmla="*/ 20 w 20"/>
                <a:gd name="T3" fmla="*/ 0 h 42"/>
                <a:gd name="T4" fmla="*/ 8 w 20"/>
                <a:gd name="T5" fmla="*/ 3 h 42"/>
                <a:gd name="T6" fmla="*/ 0 w 20"/>
                <a:gd name="T7" fmla="*/ 42 h 42"/>
                <a:gd name="T8" fmla="*/ 11 w 20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2">
                  <a:moveTo>
                    <a:pt x="11" y="42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42"/>
                    <a:pt x="7" y="42"/>
                    <a:pt x="11" y="42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6" name="Freeform 441"/>
            <p:cNvSpPr>
              <a:spLocks/>
            </p:cNvSpPr>
            <p:nvPr/>
          </p:nvSpPr>
          <p:spPr bwMode="auto">
            <a:xfrm rot="16200000">
              <a:off x="10899217" y="3864559"/>
              <a:ext cx="232859" cy="139280"/>
            </a:xfrm>
            <a:custGeom>
              <a:avLst/>
              <a:gdLst>
                <a:gd name="T0" fmla="*/ 35 w 40"/>
                <a:gd name="T1" fmla="*/ 24 h 24"/>
                <a:gd name="T2" fmla="*/ 40 w 40"/>
                <a:gd name="T3" fmla="*/ 0 h 24"/>
                <a:gd name="T4" fmla="*/ 0 w 40"/>
                <a:gd name="T5" fmla="*/ 13 h 24"/>
                <a:gd name="T6" fmla="*/ 35 w 40"/>
                <a:gd name="T7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4">
                  <a:moveTo>
                    <a:pt x="35" y="24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2" y="18"/>
                    <a:pt x="24" y="21"/>
                    <a:pt x="35" y="24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7" name="Freeform 442"/>
            <p:cNvSpPr>
              <a:spLocks/>
            </p:cNvSpPr>
            <p:nvPr/>
          </p:nvSpPr>
          <p:spPr bwMode="auto">
            <a:xfrm rot="16200000">
              <a:off x="10434586" y="2910270"/>
              <a:ext cx="879207" cy="517949"/>
            </a:xfrm>
            <a:custGeom>
              <a:avLst/>
              <a:gdLst>
                <a:gd name="T0" fmla="*/ 151 w 151"/>
                <a:gd name="T1" fmla="*/ 25 h 89"/>
                <a:gd name="T2" fmla="*/ 137 w 151"/>
                <a:gd name="T3" fmla="*/ 0 h 89"/>
                <a:gd name="T4" fmla="*/ 9 w 151"/>
                <a:gd name="T5" fmla="*/ 42 h 89"/>
                <a:gd name="T6" fmla="*/ 0 w 151"/>
                <a:gd name="T7" fmla="*/ 87 h 89"/>
                <a:gd name="T8" fmla="*/ 151 w 151"/>
                <a:gd name="T9" fmla="*/ 2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1" h="89">
                  <a:moveTo>
                    <a:pt x="151" y="25"/>
                  </a:moveTo>
                  <a:cubicBezTo>
                    <a:pt x="137" y="0"/>
                    <a:pt x="137" y="0"/>
                    <a:pt x="137" y="0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92" y="89"/>
                    <a:pt x="151" y="25"/>
                    <a:pt x="151" y="25"/>
                  </a:cubicBezTo>
                  <a:close/>
                </a:path>
              </a:pathLst>
            </a:custGeom>
            <a:solidFill>
              <a:srgbClr val="3AC9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8" name="Freeform 443"/>
            <p:cNvSpPr>
              <a:spLocks/>
            </p:cNvSpPr>
            <p:nvPr/>
          </p:nvSpPr>
          <p:spPr bwMode="auto">
            <a:xfrm rot="16200000">
              <a:off x="10981914" y="3729631"/>
              <a:ext cx="69640" cy="163219"/>
            </a:xfrm>
            <a:custGeom>
              <a:avLst/>
              <a:gdLst>
                <a:gd name="T0" fmla="*/ 6 w 12"/>
                <a:gd name="T1" fmla="*/ 28 h 28"/>
                <a:gd name="T2" fmla="*/ 12 w 12"/>
                <a:gd name="T3" fmla="*/ 0 h 28"/>
                <a:gd name="T4" fmla="*/ 5 w 12"/>
                <a:gd name="T5" fmla="*/ 2 h 28"/>
                <a:gd name="T6" fmla="*/ 0 w 12"/>
                <a:gd name="T7" fmla="*/ 26 h 28"/>
                <a:gd name="T8" fmla="*/ 6 w 1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28">
                  <a:moveTo>
                    <a:pt x="6" y="28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27"/>
                    <a:pt x="4" y="27"/>
                    <a:pt x="6" y="28"/>
                  </a:cubicBez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59" name="Freeform 444"/>
            <p:cNvSpPr>
              <a:spLocks/>
            </p:cNvSpPr>
            <p:nvPr/>
          </p:nvSpPr>
          <p:spPr bwMode="auto">
            <a:xfrm rot="16200000">
              <a:off x="10951447" y="3464127"/>
              <a:ext cx="76169" cy="261151"/>
            </a:xfrm>
            <a:custGeom>
              <a:avLst/>
              <a:gdLst>
                <a:gd name="T0" fmla="*/ 4 w 13"/>
                <a:gd name="T1" fmla="*/ 45 h 45"/>
                <a:gd name="T2" fmla="*/ 13 w 13"/>
                <a:gd name="T3" fmla="*/ 0 h 45"/>
                <a:gd name="T4" fmla="*/ 9 w 13"/>
                <a:gd name="T5" fmla="*/ 2 h 45"/>
                <a:gd name="T6" fmla="*/ 0 w 13"/>
                <a:gd name="T7" fmla="*/ 44 h 45"/>
                <a:gd name="T8" fmla="*/ 4 w 13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45">
                  <a:moveTo>
                    <a:pt x="4" y="45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" y="44"/>
                    <a:pt x="2" y="44"/>
                    <a:pt x="4" y="45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0" name="Freeform 445"/>
            <p:cNvSpPr>
              <a:spLocks/>
            </p:cNvSpPr>
            <p:nvPr/>
          </p:nvSpPr>
          <p:spPr bwMode="auto">
            <a:xfrm rot="16200000">
              <a:off x="10924244" y="3615377"/>
              <a:ext cx="156690" cy="226331"/>
            </a:xfrm>
            <a:custGeom>
              <a:avLst/>
              <a:gdLst>
                <a:gd name="T0" fmla="*/ 19 w 27"/>
                <a:gd name="T1" fmla="*/ 39 h 39"/>
                <a:gd name="T2" fmla="*/ 27 w 27"/>
                <a:gd name="T3" fmla="*/ 0 h 39"/>
                <a:gd name="T4" fmla="*/ 6 w 27"/>
                <a:gd name="T5" fmla="*/ 7 h 39"/>
                <a:gd name="T6" fmla="*/ 0 w 27"/>
                <a:gd name="T7" fmla="*/ 36 h 39"/>
                <a:gd name="T8" fmla="*/ 19 w 2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9">
                  <a:moveTo>
                    <a:pt x="19" y="39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6" y="37"/>
                    <a:pt x="13" y="38"/>
                    <a:pt x="19" y="39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1" name="Freeform 446"/>
            <p:cNvSpPr>
              <a:spLocks/>
            </p:cNvSpPr>
            <p:nvPr/>
          </p:nvSpPr>
          <p:spPr bwMode="auto">
            <a:xfrm rot="16200000">
              <a:off x="10993884" y="3706780"/>
              <a:ext cx="39173" cy="169748"/>
            </a:xfrm>
            <a:custGeom>
              <a:avLst/>
              <a:gdLst>
                <a:gd name="T0" fmla="*/ 2 w 18"/>
                <a:gd name="T1" fmla="*/ 78 h 78"/>
                <a:gd name="T2" fmla="*/ 18 w 18"/>
                <a:gd name="T3" fmla="*/ 0 h 78"/>
                <a:gd name="T4" fmla="*/ 16 w 18"/>
                <a:gd name="T5" fmla="*/ 3 h 78"/>
                <a:gd name="T6" fmla="*/ 0 w 18"/>
                <a:gd name="T7" fmla="*/ 78 h 78"/>
                <a:gd name="T8" fmla="*/ 2 w 18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78">
                  <a:moveTo>
                    <a:pt x="2" y="78"/>
                  </a:moveTo>
                  <a:lnTo>
                    <a:pt x="18" y="0"/>
                  </a:lnTo>
                  <a:lnTo>
                    <a:pt x="16" y="3"/>
                  </a:lnTo>
                  <a:lnTo>
                    <a:pt x="0" y="78"/>
                  </a:lnTo>
                  <a:lnTo>
                    <a:pt x="2" y="78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2" name="Freeform 447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3" name="Freeform 448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21 w 59"/>
                <a:gd name="T1" fmla="*/ 5 h 60"/>
                <a:gd name="T2" fmla="*/ 4 w 59"/>
                <a:gd name="T3" fmla="*/ 38 h 60"/>
                <a:gd name="T4" fmla="*/ 38 w 59"/>
                <a:gd name="T5" fmla="*/ 55 h 60"/>
                <a:gd name="T6" fmla="*/ 54 w 59"/>
                <a:gd name="T7" fmla="*/ 22 h 60"/>
                <a:gd name="T8" fmla="*/ 21 w 59"/>
                <a:gd name="T9" fmla="*/ 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21" y="5"/>
                  </a:moveTo>
                  <a:cubicBezTo>
                    <a:pt x="7" y="10"/>
                    <a:pt x="0" y="24"/>
                    <a:pt x="4" y="38"/>
                  </a:cubicBezTo>
                  <a:cubicBezTo>
                    <a:pt x="9" y="52"/>
                    <a:pt x="24" y="60"/>
                    <a:pt x="38" y="55"/>
                  </a:cubicBezTo>
                  <a:cubicBezTo>
                    <a:pt x="51" y="51"/>
                    <a:pt x="59" y="36"/>
                    <a:pt x="54" y="22"/>
                  </a:cubicBezTo>
                  <a:cubicBezTo>
                    <a:pt x="50" y="8"/>
                    <a:pt x="35" y="0"/>
                    <a:pt x="21" y="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4" name="Freeform 449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18 w 48"/>
                <a:gd name="T1" fmla="*/ 4 h 48"/>
                <a:gd name="T2" fmla="*/ 4 w 48"/>
                <a:gd name="T3" fmla="*/ 31 h 48"/>
                <a:gd name="T4" fmla="*/ 31 w 48"/>
                <a:gd name="T5" fmla="*/ 44 h 48"/>
                <a:gd name="T6" fmla="*/ 45 w 48"/>
                <a:gd name="T7" fmla="*/ 17 h 48"/>
                <a:gd name="T8" fmla="*/ 18 w 48"/>
                <a:gd name="T9" fmla="*/ 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18" y="4"/>
                  </a:moveTo>
                  <a:cubicBezTo>
                    <a:pt x="6" y="8"/>
                    <a:pt x="0" y="20"/>
                    <a:pt x="4" y="31"/>
                  </a:cubicBezTo>
                  <a:cubicBezTo>
                    <a:pt x="8" y="42"/>
                    <a:pt x="20" y="48"/>
                    <a:pt x="31" y="44"/>
                  </a:cubicBezTo>
                  <a:cubicBezTo>
                    <a:pt x="42" y="41"/>
                    <a:pt x="48" y="29"/>
                    <a:pt x="45" y="17"/>
                  </a:cubicBezTo>
                  <a:cubicBezTo>
                    <a:pt x="41" y="6"/>
                    <a:pt x="29" y="0"/>
                    <a:pt x="18" y="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5" name="Freeform 450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15 w 40"/>
                <a:gd name="T1" fmla="*/ 3 h 40"/>
                <a:gd name="T2" fmla="*/ 3 w 40"/>
                <a:gd name="T3" fmla="*/ 26 h 40"/>
                <a:gd name="T4" fmla="*/ 26 w 40"/>
                <a:gd name="T5" fmla="*/ 37 h 40"/>
                <a:gd name="T6" fmla="*/ 37 w 40"/>
                <a:gd name="T7" fmla="*/ 15 h 40"/>
                <a:gd name="T8" fmla="*/ 15 w 40"/>
                <a:gd name="T9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15" y="3"/>
                  </a:moveTo>
                  <a:cubicBezTo>
                    <a:pt x="5" y="6"/>
                    <a:pt x="0" y="16"/>
                    <a:pt x="3" y="26"/>
                  </a:cubicBezTo>
                  <a:cubicBezTo>
                    <a:pt x="6" y="35"/>
                    <a:pt x="16" y="40"/>
                    <a:pt x="26" y="37"/>
                  </a:cubicBezTo>
                  <a:cubicBezTo>
                    <a:pt x="35" y="34"/>
                    <a:pt x="40" y="24"/>
                    <a:pt x="37" y="15"/>
                  </a:cubicBezTo>
                  <a:cubicBezTo>
                    <a:pt x="34" y="5"/>
                    <a:pt x="24" y="0"/>
                    <a:pt x="15" y="3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6" name="Freeform 451"/>
            <p:cNvSpPr>
              <a:spLocks/>
            </p:cNvSpPr>
            <p:nvPr/>
          </p:nvSpPr>
          <p:spPr bwMode="auto">
            <a:xfrm rot="16200000">
              <a:off x="10366034" y="2737258"/>
              <a:ext cx="620233" cy="282913"/>
            </a:xfrm>
            <a:custGeom>
              <a:avLst/>
              <a:gdLst>
                <a:gd name="T0" fmla="*/ 107 w 107"/>
                <a:gd name="T1" fmla="*/ 0 h 49"/>
                <a:gd name="T2" fmla="*/ 0 w 107"/>
                <a:gd name="T3" fmla="*/ 35 h 49"/>
                <a:gd name="T4" fmla="*/ 107 w 107"/>
                <a:gd name="T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9">
                  <a:moveTo>
                    <a:pt x="107" y="0"/>
                  </a:move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59" y="49"/>
                    <a:pt x="107" y="0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7" name="Freeform 452"/>
            <p:cNvSpPr>
              <a:spLocks/>
            </p:cNvSpPr>
            <p:nvPr/>
          </p:nvSpPr>
          <p:spPr bwMode="auto">
            <a:xfrm rot="16200000">
              <a:off x="10219137" y="2655648"/>
              <a:ext cx="350377" cy="602823"/>
            </a:xfrm>
            <a:custGeom>
              <a:avLst/>
              <a:gdLst>
                <a:gd name="T0" fmla="*/ 14 w 60"/>
                <a:gd name="T1" fmla="*/ 104 h 104"/>
                <a:gd name="T2" fmla="*/ 53 w 60"/>
                <a:gd name="T3" fmla="*/ 0 h 104"/>
                <a:gd name="T4" fmla="*/ 60 w 60"/>
                <a:gd name="T5" fmla="*/ 88 h 104"/>
                <a:gd name="T6" fmla="*/ 14 w 60"/>
                <a:gd name="T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104">
                  <a:moveTo>
                    <a:pt x="14" y="104"/>
                  </a:moveTo>
                  <a:cubicBezTo>
                    <a:pt x="0" y="24"/>
                    <a:pt x="53" y="0"/>
                    <a:pt x="53" y="0"/>
                  </a:cubicBezTo>
                  <a:cubicBezTo>
                    <a:pt x="60" y="88"/>
                    <a:pt x="60" y="88"/>
                    <a:pt x="60" y="88"/>
                  </a:cubicBezTo>
                  <a:lnTo>
                    <a:pt x="14" y="104"/>
                  </a:lnTo>
                  <a:close/>
                </a:path>
              </a:pathLst>
            </a:custGeom>
            <a:solidFill>
              <a:srgbClr val="A7A9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8" name="Freeform 453"/>
            <p:cNvSpPr>
              <a:spLocks/>
            </p:cNvSpPr>
            <p:nvPr/>
          </p:nvSpPr>
          <p:spPr bwMode="auto">
            <a:xfrm rot="16200000">
              <a:off x="10673974" y="3602320"/>
              <a:ext cx="237212" cy="193687"/>
            </a:xfrm>
            <a:custGeom>
              <a:avLst/>
              <a:gdLst>
                <a:gd name="T0" fmla="*/ 8 w 41"/>
                <a:gd name="T1" fmla="*/ 0 h 33"/>
                <a:gd name="T2" fmla="*/ 41 w 41"/>
                <a:gd name="T3" fmla="*/ 30 h 33"/>
                <a:gd name="T4" fmla="*/ 29 w 41"/>
                <a:gd name="T5" fmla="*/ 33 h 33"/>
                <a:gd name="T6" fmla="*/ 0 w 41"/>
                <a:gd name="T7" fmla="*/ 7 h 33"/>
                <a:gd name="T8" fmla="*/ 8 w 41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33">
                  <a:moveTo>
                    <a:pt x="8" y="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3" y="5"/>
                    <a:pt x="5" y="3"/>
                    <a:pt x="8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69" name="Freeform 454"/>
            <p:cNvSpPr>
              <a:spLocks/>
            </p:cNvSpPr>
            <p:nvPr/>
          </p:nvSpPr>
          <p:spPr bwMode="auto">
            <a:xfrm rot="16200000">
              <a:off x="10820871" y="3849325"/>
              <a:ext cx="232859" cy="169748"/>
            </a:xfrm>
            <a:custGeom>
              <a:avLst/>
              <a:gdLst>
                <a:gd name="T0" fmla="*/ 21 w 40"/>
                <a:gd name="T1" fmla="*/ 0 h 29"/>
                <a:gd name="T2" fmla="*/ 40 w 40"/>
                <a:gd name="T3" fmla="*/ 16 h 29"/>
                <a:gd name="T4" fmla="*/ 0 w 40"/>
                <a:gd name="T5" fmla="*/ 29 h 29"/>
                <a:gd name="T6" fmla="*/ 21 w 40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29">
                  <a:moveTo>
                    <a:pt x="21" y="0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7" y="18"/>
                    <a:pt x="14" y="8"/>
                    <a:pt x="21" y="0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0" name="Freeform 455"/>
            <p:cNvSpPr>
              <a:spLocks/>
            </p:cNvSpPr>
            <p:nvPr/>
          </p:nvSpPr>
          <p:spPr bwMode="auto">
            <a:xfrm rot="16200000">
              <a:off x="10135351" y="3031053"/>
              <a:ext cx="942319" cy="504891"/>
            </a:xfrm>
            <a:custGeom>
              <a:avLst/>
              <a:gdLst>
                <a:gd name="T0" fmla="*/ 159 w 162"/>
                <a:gd name="T1" fmla="*/ 16 h 87"/>
                <a:gd name="T2" fmla="*/ 162 w 162"/>
                <a:gd name="T3" fmla="*/ 45 h 87"/>
                <a:gd name="T4" fmla="*/ 34 w 162"/>
                <a:gd name="T5" fmla="*/ 87 h 87"/>
                <a:gd name="T6" fmla="*/ 0 w 162"/>
                <a:gd name="T7" fmla="*/ 57 h 87"/>
                <a:gd name="T8" fmla="*/ 159 w 162"/>
                <a:gd name="T9" fmla="*/ 16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2" h="87">
                  <a:moveTo>
                    <a:pt x="159" y="16"/>
                  </a:moveTo>
                  <a:cubicBezTo>
                    <a:pt x="162" y="45"/>
                    <a:pt x="162" y="45"/>
                    <a:pt x="162" y="45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3" y="0"/>
                    <a:pt x="159" y="16"/>
                    <a:pt x="159" y="16"/>
                  </a:cubicBezTo>
                  <a:close/>
                </a:path>
              </a:pathLst>
            </a:custGeom>
            <a:solidFill>
              <a:srgbClr val="3A82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1" name="Freeform 456"/>
            <p:cNvSpPr>
              <a:spLocks/>
            </p:cNvSpPr>
            <p:nvPr/>
          </p:nvSpPr>
          <p:spPr bwMode="auto">
            <a:xfrm rot="16200000">
              <a:off x="10805638" y="3788390"/>
              <a:ext cx="152338" cy="128399"/>
            </a:xfrm>
            <a:custGeom>
              <a:avLst/>
              <a:gdLst>
                <a:gd name="T0" fmla="*/ 5 w 26"/>
                <a:gd name="T1" fmla="*/ 0 h 22"/>
                <a:gd name="T2" fmla="*/ 26 w 26"/>
                <a:gd name="T3" fmla="*/ 20 h 22"/>
                <a:gd name="T4" fmla="*/ 19 w 26"/>
                <a:gd name="T5" fmla="*/ 22 h 22"/>
                <a:gd name="T6" fmla="*/ 0 w 26"/>
                <a:gd name="T7" fmla="*/ 6 h 22"/>
                <a:gd name="T8" fmla="*/ 5 w 26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2">
                  <a:moveTo>
                    <a:pt x="5" y="0"/>
                  </a:moveTo>
                  <a:cubicBezTo>
                    <a:pt x="26" y="20"/>
                    <a:pt x="26" y="20"/>
                    <a:pt x="26" y="20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4"/>
                    <a:pt x="3" y="2"/>
                    <a:pt x="5" y="0"/>
                  </a:cubicBezTo>
                  <a:close/>
                </a:path>
              </a:pathLst>
            </a:custGeom>
            <a:solidFill>
              <a:srgbClr val="1014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2" name="Freeform 457"/>
            <p:cNvSpPr>
              <a:spLocks/>
            </p:cNvSpPr>
            <p:nvPr/>
          </p:nvSpPr>
          <p:spPr bwMode="auto">
            <a:xfrm rot="16200000">
              <a:off x="10670710" y="3570764"/>
              <a:ext cx="215449" cy="187158"/>
            </a:xfrm>
            <a:custGeom>
              <a:avLst/>
              <a:gdLst>
                <a:gd name="T0" fmla="*/ 3 w 37"/>
                <a:gd name="T1" fmla="*/ 0 h 32"/>
                <a:gd name="T2" fmla="*/ 37 w 37"/>
                <a:gd name="T3" fmla="*/ 30 h 32"/>
                <a:gd name="T4" fmla="*/ 33 w 37"/>
                <a:gd name="T5" fmla="*/ 32 h 32"/>
                <a:gd name="T6" fmla="*/ 0 w 37"/>
                <a:gd name="T7" fmla="*/ 2 h 32"/>
                <a:gd name="T8" fmla="*/ 3 w 37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2">
                  <a:moveTo>
                    <a:pt x="3" y="0"/>
                  </a:moveTo>
                  <a:cubicBezTo>
                    <a:pt x="37" y="30"/>
                    <a:pt x="37" y="30"/>
                    <a:pt x="37" y="30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3" name="Freeform 458"/>
            <p:cNvSpPr>
              <a:spLocks/>
            </p:cNvSpPr>
            <p:nvPr/>
          </p:nvSpPr>
          <p:spPr bwMode="auto">
            <a:xfrm rot="16200000">
              <a:off x="10708794" y="3678489"/>
              <a:ext cx="248093" cy="191511"/>
            </a:xfrm>
            <a:custGeom>
              <a:avLst/>
              <a:gdLst>
                <a:gd name="T0" fmla="*/ 14 w 43"/>
                <a:gd name="T1" fmla="*/ 0 h 33"/>
                <a:gd name="T2" fmla="*/ 43 w 43"/>
                <a:gd name="T3" fmla="*/ 26 h 33"/>
                <a:gd name="T4" fmla="*/ 22 w 43"/>
                <a:gd name="T5" fmla="*/ 33 h 33"/>
                <a:gd name="T6" fmla="*/ 0 w 43"/>
                <a:gd name="T7" fmla="*/ 14 h 33"/>
                <a:gd name="T8" fmla="*/ 14 w 43"/>
                <a:gd name="T9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33">
                  <a:moveTo>
                    <a:pt x="14" y="0"/>
                  </a:moveTo>
                  <a:cubicBezTo>
                    <a:pt x="43" y="26"/>
                    <a:pt x="43" y="26"/>
                    <a:pt x="43" y="2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5" y="9"/>
                    <a:pt x="9" y="5"/>
                    <a:pt x="14" y="0"/>
                  </a:cubicBezTo>
                  <a:close/>
                </a:path>
              </a:pathLst>
            </a:custGeom>
            <a:solidFill>
              <a:srgbClr val="A82D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4" name="Freeform 459"/>
            <p:cNvSpPr>
              <a:spLocks/>
            </p:cNvSpPr>
            <p:nvPr/>
          </p:nvSpPr>
          <p:spPr bwMode="auto">
            <a:xfrm rot="16200000">
              <a:off x="10813254" y="3776420"/>
              <a:ext cx="126223" cy="117518"/>
            </a:xfrm>
            <a:custGeom>
              <a:avLst/>
              <a:gdLst>
                <a:gd name="T0" fmla="*/ 0 w 58"/>
                <a:gd name="T1" fmla="*/ 0 h 54"/>
                <a:gd name="T2" fmla="*/ 58 w 58"/>
                <a:gd name="T3" fmla="*/ 51 h 54"/>
                <a:gd name="T4" fmla="*/ 56 w 58"/>
                <a:gd name="T5" fmla="*/ 54 h 54"/>
                <a:gd name="T6" fmla="*/ 0 w 58"/>
                <a:gd name="T7" fmla="*/ 0 h 54"/>
                <a:gd name="T8" fmla="*/ 0 w 58"/>
                <a:gd name="T9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4">
                  <a:moveTo>
                    <a:pt x="0" y="0"/>
                  </a:moveTo>
                  <a:lnTo>
                    <a:pt x="58" y="51"/>
                  </a:lnTo>
                  <a:lnTo>
                    <a:pt x="56" y="5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5" name="Freeform 460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6" name="Freeform 461"/>
            <p:cNvSpPr>
              <a:spLocks/>
            </p:cNvSpPr>
            <p:nvPr/>
          </p:nvSpPr>
          <p:spPr bwMode="auto">
            <a:xfrm rot="16200000">
              <a:off x="10670710" y="3327023"/>
              <a:ext cx="341672" cy="348201"/>
            </a:xfrm>
            <a:custGeom>
              <a:avLst/>
              <a:gdLst>
                <a:gd name="T0" fmla="*/ 38 w 59"/>
                <a:gd name="T1" fmla="*/ 55 h 60"/>
                <a:gd name="T2" fmla="*/ 4 w 59"/>
                <a:gd name="T3" fmla="*/ 38 h 60"/>
                <a:gd name="T4" fmla="*/ 21 w 59"/>
                <a:gd name="T5" fmla="*/ 5 h 60"/>
                <a:gd name="T6" fmla="*/ 54 w 59"/>
                <a:gd name="T7" fmla="*/ 22 h 60"/>
                <a:gd name="T8" fmla="*/ 38 w 59"/>
                <a:gd name="T9" fmla="*/ 5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0">
                  <a:moveTo>
                    <a:pt x="38" y="55"/>
                  </a:moveTo>
                  <a:cubicBezTo>
                    <a:pt x="24" y="60"/>
                    <a:pt x="9" y="52"/>
                    <a:pt x="4" y="38"/>
                  </a:cubicBezTo>
                  <a:cubicBezTo>
                    <a:pt x="0" y="24"/>
                    <a:pt x="7" y="10"/>
                    <a:pt x="21" y="5"/>
                  </a:cubicBezTo>
                  <a:cubicBezTo>
                    <a:pt x="35" y="0"/>
                    <a:pt x="50" y="8"/>
                    <a:pt x="54" y="22"/>
                  </a:cubicBezTo>
                  <a:cubicBezTo>
                    <a:pt x="59" y="36"/>
                    <a:pt x="51" y="51"/>
                    <a:pt x="38" y="55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7" name="Freeform 462"/>
            <p:cNvSpPr>
              <a:spLocks/>
            </p:cNvSpPr>
            <p:nvPr/>
          </p:nvSpPr>
          <p:spPr bwMode="auto">
            <a:xfrm rot="16200000">
              <a:off x="10702265" y="3365108"/>
              <a:ext cx="278561" cy="278561"/>
            </a:xfrm>
            <a:custGeom>
              <a:avLst/>
              <a:gdLst>
                <a:gd name="T0" fmla="*/ 31 w 48"/>
                <a:gd name="T1" fmla="*/ 44 h 48"/>
                <a:gd name="T2" fmla="*/ 4 w 48"/>
                <a:gd name="T3" fmla="*/ 31 h 48"/>
                <a:gd name="T4" fmla="*/ 18 w 48"/>
                <a:gd name="T5" fmla="*/ 4 h 48"/>
                <a:gd name="T6" fmla="*/ 45 w 48"/>
                <a:gd name="T7" fmla="*/ 17 h 48"/>
                <a:gd name="T8" fmla="*/ 31 w 48"/>
                <a:gd name="T9" fmla="*/ 4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31" y="44"/>
                  </a:moveTo>
                  <a:cubicBezTo>
                    <a:pt x="20" y="48"/>
                    <a:pt x="8" y="42"/>
                    <a:pt x="4" y="31"/>
                  </a:cubicBezTo>
                  <a:cubicBezTo>
                    <a:pt x="0" y="20"/>
                    <a:pt x="6" y="8"/>
                    <a:pt x="18" y="4"/>
                  </a:cubicBezTo>
                  <a:cubicBezTo>
                    <a:pt x="29" y="0"/>
                    <a:pt x="41" y="6"/>
                    <a:pt x="45" y="17"/>
                  </a:cubicBezTo>
                  <a:cubicBezTo>
                    <a:pt x="48" y="29"/>
                    <a:pt x="42" y="41"/>
                    <a:pt x="31" y="44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8" name="Freeform 463"/>
            <p:cNvSpPr>
              <a:spLocks/>
            </p:cNvSpPr>
            <p:nvPr/>
          </p:nvSpPr>
          <p:spPr bwMode="auto">
            <a:xfrm rot="16200000">
              <a:off x="10726204" y="3386870"/>
              <a:ext cx="232859" cy="232859"/>
            </a:xfrm>
            <a:custGeom>
              <a:avLst/>
              <a:gdLst>
                <a:gd name="T0" fmla="*/ 26 w 40"/>
                <a:gd name="T1" fmla="*/ 37 h 40"/>
                <a:gd name="T2" fmla="*/ 3 w 40"/>
                <a:gd name="T3" fmla="*/ 26 h 40"/>
                <a:gd name="T4" fmla="*/ 15 w 40"/>
                <a:gd name="T5" fmla="*/ 3 h 40"/>
                <a:gd name="T6" fmla="*/ 37 w 40"/>
                <a:gd name="T7" fmla="*/ 15 h 40"/>
                <a:gd name="T8" fmla="*/ 26 w 40"/>
                <a:gd name="T9" fmla="*/ 3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26" y="37"/>
                  </a:moveTo>
                  <a:cubicBezTo>
                    <a:pt x="16" y="40"/>
                    <a:pt x="6" y="35"/>
                    <a:pt x="3" y="26"/>
                  </a:cubicBezTo>
                  <a:cubicBezTo>
                    <a:pt x="0" y="16"/>
                    <a:pt x="5" y="6"/>
                    <a:pt x="15" y="3"/>
                  </a:cubicBezTo>
                  <a:cubicBezTo>
                    <a:pt x="24" y="0"/>
                    <a:pt x="34" y="5"/>
                    <a:pt x="37" y="15"/>
                  </a:cubicBezTo>
                  <a:cubicBezTo>
                    <a:pt x="40" y="24"/>
                    <a:pt x="35" y="34"/>
                    <a:pt x="26" y="37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79" name="Freeform 464"/>
            <p:cNvSpPr>
              <a:spLocks/>
            </p:cNvSpPr>
            <p:nvPr/>
          </p:nvSpPr>
          <p:spPr bwMode="auto">
            <a:xfrm rot="16200000">
              <a:off x="10293129" y="2744875"/>
              <a:ext cx="620233" cy="267679"/>
            </a:xfrm>
            <a:custGeom>
              <a:avLst/>
              <a:gdLst>
                <a:gd name="T0" fmla="*/ 107 w 107"/>
                <a:gd name="T1" fmla="*/ 11 h 46"/>
                <a:gd name="T2" fmla="*/ 0 w 107"/>
                <a:gd name="T3" fmla="*/ 46 h 46"/>
                <a:gd name="T4" fmla="*/ 107 w 107"/>
                <a:gd name="T5" fmla="*/ 1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7" h="46">
                  <a:moveTo>
                    <a:pt x="107" y="11"/>
                  </a:moveTo>
                  <a:cubicBezTo>
                    <a:pt x="0" y="46"/>
                    <a:pt x="0" y="46"/>
                    <a:pt x="0" y="46"/>
                  </a:cubicBezTo>
                  <a:cubicBezTo>
                    <a:pt x="0" y="46"/>
                    <a:pt x="40" y="0"/>
                    <a:pt x="107" y="11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0" name="Freeform 465"/>
            <p:cNvSpPr>
              <a:spLocks/>
            </p:cNvSpPr>
            <p:nvPr/>
          </p:nvSpPr>
          <p:spPr bwMode="auto">
            <a:xfrm rot="16200000">
              <a:off x="1971689" y="1443475"/>
              <a:ext cx="628938" cy="628938"/>
            </a:xfrm>
            <a:custGeom>
              <a:avLst/>
              <a:gdLst>
                <a:gd name="T0" fmla="*/ 108 w 108"/>
                <a:gd name="T1" fmla="*/ 108 h 108"/>
                <a:gd name="T2" fmla="*/ 11 w 108"/>
                <a:gd name="T3" fmla="*/ 39 h 108"/>
                <a:gd name="T4" fmla="*/ 108 w 108"/>
                <a:gd name="T5" fmla="*/ 10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8">
                  <a:moveTo>
                    <a:pt x="108" y="108"/>
                  </a:moveTo>
                  <a:cubicBezTo>
                    <a:pt x="108" y="108"/>
                    <a:pt x="0" y="105"/>
                    <a:pt x="11" y="39"/>
                  </a:cubicBezTo>
                  <a:cubicBezTo>
                    <a:pt x="11" y="39"/>
                    <a:pt x="58" y="0"/>
                    <a:pt x="108" y="108"/>
                  </a:cubicBezTo>
                  <a:close/>
                </a:path>
              </a:pathLst>
            </a:custGeom>
            <a:solidFill>
              <a:srgbClr val="FFC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1" name="Freeform 466"/>
            <p:cNvSpPr>
              <a:spLocks/>
            </p:cNvSpPr>
            <p:nvPr/>
          </p:nvSpPr>
          <p:spPr bwMode="auto">
            <a:xfrm rot="16200000">
              <a:off x="2043505" y="1523996"/>
              <a:ext cx="500539" cy="504891"/>
            </a:xfrm>
            <a:custGeom>
              <a:avLst/>
              <a:gdLst>
                <a:gd name="T0" fmla="*/ 86 w 86"/>
                <a:gd name="T1" fmla="*/ 87 h 87"/>
                <a:gd name="T2" fmla="*/ 9 w 86"/>
                <a:gd name="T3" fmla="*/ 31 h 87"/>
                <a:gd name="T4" fmla="*/ 86 w 86"/>
                <a:gd name="T5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7">
                  <a:moveTo>
                    <a:pt x="86" y="87"/>
                  </a:moveTo>
                  <a:cubicBezTo>
                    <a:pt x="86" y="87"/>
                    <a:pt x="0" y="84"/>
                    <a:pt x="9" y="31"/>
                  </a:cubicBezTo>
                  <a:cubicBezTo>
                    <a:pt x="9" y="31"/>
                    <a:pt x="47" y="0"/>
                    <a:pt x="86" y="87"/>
                  </a:cubicBezTo>
                  <a:close/>
                </a:path>
              </a:pathLst>
            </a:custGeom>
            <a:solidFill>
              <a:srgbClr val="FFE3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2" name="Freeform 467"/>
            <p:cNvSpPr>
              <a:spLocks/>
            </p:cNvSpPr>
            <p:nvPr/>
          </p:nvSpPr>
          <p:spPr bwMode="auto">
            <a:xfrm rot="16200000">
              <a:off x="2107705" y="1836289"/>
              <a:ext cx="239388" cy="280737"/>
            </a:xfrm>
            <a:custGeom>
              <a:avLst/>
              <a:gdLst>
                <a:gd name="T0" fmla="*/ 110 w 110"/>
                <a:gd name="T1" fmla="*/ 27 h 129"/>
                <a:gd name="T2" fmla="*/ 38 w 110"/>
                <a:gd name="T3" fmla="*/ 129 h 129"/>
                <a:gd name="T4" fmla="*/ 0 w 110"/>
                <a:gd name="T5" fmla="*/ 102 h 129"/>
                <a:gd name="T6" fmla="*/ 73 w 110"/>
                <a:gd name="T7" fmla="*/ 0 h 129"/>
                <a:gd name="T8" fmla="*/ 110 w 110"/>
                <a:gd name="T9" fmla="*/ 27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29">
                  <a:moveTo>
                    <a:pt x="110" y="27"/>
                  </a:moveTo>
                  <a:lnTo>
                    <a:pt x="38" y="129"/>
                  </a:lnTo>
                  <a:lnTo>
                    <a:pt x="0" y="102"/>
                  </a:lnTo>
                  <a:lnTo>
                    <a:pt x="73" y="0"/>
                  </a:lnTo>
                  <a:lnTo>
                    <a:pt x="110" y="27"/>
                  </a:lnTo>
                  <a:close/>
                </a:path>
              </a:pathLst>
            </a:custGeom>
            <a:solidFill>
              <a:srgbClr val="9C24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3" name="Freeform 468"/>
            <p:cNvSpPr>
              <a:spLocks/>
            </p:cNvSpPr>
            <p:nvPr/>
          </p:nvSpPr>
          <p:spPr bwMode="auto">
            <a:xfrm rot="16200000">
              <a:off x="2150142" y="1872197"/>
              <a:ext cx="470071" cy="674639"/>
            </a:xfrm>
            <a:custGeom>
              <a:avLst/>
              <a:gdLst>
                <a:gd name="T0" fmla="*/ 39 w 81"/>
                <a:gd name="T1" fmla="*/ 0 h 116"/>
                <a:gd name="T2" fmla="*/ 46 w 81"/>
                <a:gd name="T3" fmla="*/ 116 h 116"/>
                <a:gd name="T4" fmla="*/ 81 w 81"/>
                <a:gd name="T5" fmla="*/ 30 h 116"/>
                <a:gd name="T6" fmla="*/ 39 w 81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1" h="116">
                  <a:moveTo>
                    <a:pt x="39" y="0"/>
                  </a:moveTo>
                  <a:cubicBezTo>
                    <a:pt x="0" y="75"/>
                    <a:pt x="46" y="116"/>
                    <a:pt x="46" y="116"/>
                  </a:cubicBezTo>
                  <a:cubicBezTo>
                    <a:pt x="81" y="30"/>
                    <a:pt x="81" y="30"/>
                    <a:pt x="81" y="30"/>
                  </a:cubicBezTo>
                  <a:lnTo>
                    <a:pt x="39" y="0"/>
                  </a:ln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4" name="Freeform 469"/>
            <p:cNvSpPr>
              <a:spLocks/>
            </p:cNvSpPr>
            <p:nvPr/>
          </p:nvSpPr>
          <p:spPr bwMode="auto">
            <a:xfrm rot="16200000">
              <a:off x="1602813" y="2754669"/>
              <a:ext cx="272032" cy="152338"/>
            </a:xfrm>
            <a:custGeom>
              <a:avLst/>
              <a:gdLst>
                <a:gd name="T0" fmla="*/ 6 w 47"/>
                <a:gd name="T1" fmla="*/ 26 h 26"/>
                <a:gd name="T2" fmla="*/ 47 w 47"/>
                <a:gd name="T3" fmla="*/ 7 h 26"/>
                <a:gd name="T4" fmla="*/ 37 w 47"/>
                <a:gd name="T5" fmla="*/ 0 h 26"/>
                <a:gd name="T6" fmla="*/ 0 w 47"/>
                <a:gd name="T7" fmla="*/ 17 h 26"/>
                <a:gd name="T8" fmla="*/ 6 w 47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6">
                  <a:moveTo>
                    <a:pt x="6" y="26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20"/>
                    <a:pt x="4" y="23"/>
                    <a:pt x="6" y="26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5" name="Freeform 470"/>
            <p:cNvSpPr>
              <a:spLocks/>
            </p:cNvSpPr>
            <p:nvPr/>
          </p:nvSpPr>
          <p:spPr bwMode="auto">
            <a:xfrm rot="16200000">
              <a:off x="1408038" y="2903742"/>
              <a:ext cx="208921" cy="208921"/>
            </a:xfrm>
            <a:custGeom>
              <a:avLst/>
              <a:gdLst>
                <a:gd name="T0" fmla="*/ 12 w 36"/>
                <a:gd name="T1" fmla="*/ 36 h 36"/>
                <a:gd name="T2" fmla="*/ 36 w 36"/>
                <a:gd name="T3" fmla="*/ 25 h 36"/>
                <a:gd name="T4" fmla="*/ 0 w 36"/>
                <a:gd name="T5" fmla="*/ 0 h 36"/>
                <a:gd name="T6" fmla="*/ 12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12" y="36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13"/>
                    <a:pt x="8" y="25"/>
                    <a:pt x="12" y="36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6" name="Freeform 471"/>
            <p:cNvSpPr>
              <a:spLocks/>
            </p:cNvSpPr>
            <p:nvPr/>
          </p:nvSpPr>
          <p:spPr bwMode="auto">
            <a:xfrm rot="16200000">
              <a:off x="1582139" y="2142053"/>
              <a:ext cx="918380" cy="639819"/>
            </a:xfrm>
            <a:custGeom>
              <a:avLst/>
              <a:gdLst>
                <a:gd name="T0" fmla="*/ 146 w 158"/>
                <a:gd name="T1" fmla="*/ 110 h 110"/>
                <a:gd name="T2" fmla="*/ 158 w 158"/>
                <a:gd name="T3" fmla="*/ 82 h 110"/>
                <a:gd name="T4" fmla="*/ 43 w 158"/>
                <a:gd name="T5" fmla="*/ 0 h 110"/>
                <a:gd name="T6" fmla="*/ 0 w 158"/>
                <a:gd name="T7" fmla="*/ 20 h 110"/>
                <a:gd name="T8" fmla="*/ 146 w 158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8" h="110">
                  <a:moveTo>
                    <a:pt x="146" y="110"/>
                  </a:moveTo>
                  <a:cubicBezTo>
                    <a:pt x="158" y="82"/>
                    <a:pt x="158" y="82"/>
                    <a:pt x="158" y="82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55" y="99"/>
                    <a:pt x="146" y="110"/>
                    <a:pt x="146" y="110"/>
                  </a:cubicBez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7" name="Freeform 472"/>
            <p:cNvSpPr>
              <a:spLocks/>
            </p:cNvSpPr>
            <p:nvPr/>
          </p:nvSpPr>
          <p:spPr bwMode="auto">
            <a:xfrm rot="16200000">
              <a:off x="1515763" y="2907007"/>
              <a:ext cx="174100" cy="97932"/>
            </a:xfrm>
            <a:custGeom>
              <a:avLst/>
              <a:gdLst>
                <a:gd name="T0" fmla="*/ 3 w 30"/>
                <a:gd name="T1" fmla="*/ 17 h 17"/>
                <a:gd name="T2" fmla="*/ 30 w 30"/>
                <a:gd name="T3" fmla="*/ 5 h 17"/>
                <a:gd name="T4" fmla="*/ 24 w 30"/>
                <a:gd name="T5" fmla="*/ 0 h 17"/>
                <a:gd name="T6" fmla="*/ 0 w 30"/>
                <a:gd name="T7" fmla="*/ 11 h 17"/>
                <a:gd name="T8" fmla="*/ 3 w 30"/>
                <a:gd name="T9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17">
                  <a:moveTo>
                    <a:pt x="3" y="17"/>
                  </a:moveTo>
                  <a:cubicBezTo>
                    <a:pt x="30" y="5"/>
                    <a:pt x="30" y="5"/>
                    <a:pt x="30" y="5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3"/>
                    <a:pt x="2" y="15"/>
                    <a:pt x="3" y="17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8" name="Freeform 473"/>
            <p:cNvSpPr>
              <a:spLocks/>
            </p:cNvSpPr>
            <p:nvPr/>
          </p:nvSpPr>
          <p:spPr bwMode="auto">
            <a:xfrm rot="16200000">
              <a:off x="1640898" y="2733994"/>
              <a:ext cx="261151" cy="134928"/>
            </a:xfrm>
            <a:custGeom>
              <a:avLst/>
              <a:gdLst>
                <a:gd name="T0" fmla="*/ 2 w 45"/>
                <a:gd name="T1" fmla="*/ 23 h 23"/>
                <a:gd name="T2" fmla="*/ 45 w 45"/>
                <a:gd name="T3" fmla="*/ 3 h 23"/>
                <a:gd name="T4" fmla="*/ 41 w 45"/>
                <a:gd name="T5" fmla="*/ 0 h 23"/>
                <a:gd name="T6" fmla="*/ 0 w 45"/>
                <a:gd name="T7" fmla="*/ 19 h 23"/>
                <a:gd name="T8" fmla="*/ 2 w 45"/>
                <a:gd name="T9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23">
                  <a:moveTo>
                    <a:pt x="2" y="23"/>
                  </a:moveTo>
                  <a:cubicBezTo>
                    <a:pt x="45" y="3"/>
                    <a:pt x="45" y="3"/>
                    <a:pt x="45" y="3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1" y="22"/>
                    <a:pt x="2" y="23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89" name="Freeform 474"/>
            <p:cNvSpPr>
              <a:spLocks/>
            </p:cNvSpPr>
            <p:nvPr/>
          </p:nvSpPr>
          <p:spPr bwMode="auto">
            <a:xfrm rot="16200000">
              <a:off x="1536437" y="2799282"/>
              <a:ext cx="272032" cy="180629"/>
            </a:xfrm>
            <a:custGeom>
              <a:avLst/>
              <a:gdLst>
                <a:gd name="T0" fmla="*/ 10 w 47"/>
                <a:gd name="T1" fmla="*/ 31 h 31"/>
                <a:gd name="T2" fmla="*/ 47 w 47"/>
                <a:gd name="T3" fmla="*/ 14 h 31"/>
                <a:gd name="T4" fmla="*/ 28 w 47"/>
                <a:gd name="T5" fmla="*/ 0 h 31"/>
                <a:gd name="T6" fmla="*/ 0 w 47"/>
                <a:gd name="T7" fmla="*/ 12 h 31"/>
                <a:gd name="T8" fmla="*/ 10 w 4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1">
                  <a:moveTo>
                    <a:pt x="10" y="31"/>
                  </a:moveTo>
                  <a:cubicBezTo>
                    <a:pt x="47" y="14"/>
                    <a:pt x="47" y="14"/>
                    <a:pt x="47" y="14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9"/>
                    <a:pt x="6" y="25"/>
                    <a:pt x="10" y="31"/>
                  </a:cubicBezTo>
                  <a:close/>
                </a:path>
              </a:pathLst>
            </a:custGeom>
            <a:solidFill>
              <a:srgbClr val="3642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0" name="Freeform 475"/>
            <p:cNvSpPr>
              <a:spLocks/>
            </p:cNvSpPr>
            <p:nvPr/>
          </p:nvSpPr>
          <p:spPr bwMode="auto">
            <a:xfrm rot="16200000">
              <a:off x="1535349" y="2909183"/>
              <a:ext cx="163219" cy="69640"/>
            </a:xfrm>
            <a:custGeom>
              <a:avLst/>
              <a:gdLst>
                <a:gd name="T0" fmla="*/ 0 w 75"/>
                <a:gd name="T1" fmla="*/ 32 h 32"/>
                <a:gd name="T2" fmla="*/ 75 w 75"/>
                <a:gd name="T3" fmla="*/ 0 h 32"/>
                <a:gd name="T4" fmla="*/ 72 w 75"/>
                <a:gd name="T5" fmla="*/ 0 h 32"/>
                <a:gd name="T6" fmla="*/ 0 w 75"/>
                <a:gd name="T7" fmla="*/ 32 h 32"/>
                <a:gd name="T8" fmla="*/ 0 w 75"/>
                <a:gd name="T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32">
                  <a:moveTo>
                    <a:pt x="0" y="32"/>
                  </a:moveTo>
                  <a:lnTo>
                    <a:pt x="75" y="0"/>
                  </a:lnTo>
                  <a:lnTo>
                    <a:pt x="72" y="0"/>
                  </a:lnTo>
                  <a:lnTo>
                    <a:pt x="0" y="32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1" name="Freeform 476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2" name="Freeform 477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48 w 63"/>
                <a:gd name="T1" fmla="*/ 8 h 62"/>
                <a:gd name="T2" fmla="*/ 9 w 63"/>
                <a:gd name="T3" fmla="*/ 15 h 62"/>
                <a:gd name="T4" fmla="*/ 15 w 63"/>
                <a:gd name="T5" fmla="*/ 54 h 62"/>
                <a:gd name="T6" fmla="*/ 54 w 63"/>
                <a:gd name="T7" fmla="*/ 47 h 62"/>
                <a:gd name="T8" fmla="*/ 48 w 63"/>
                <a:gd name="T9" fmla="*/ 8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48" y="8"/>
                  </a:moveTo>
                  <a:cubicBezTo>
                    <a:pt x="35" y="0"/>
                    <a:pt x="18" y="2"/>
                    <a:pt x="9" y="15"/>
                  </a:cubicBezTo>
                  <a:cubicBezTo>
                    <a:pt x="0" y="27"/>
                    <a:pt x="3" y="45"/>
                    <a:pt x="15" y="54"/>
                  </a:cubicBezTo>
                  <a:cubicBezTo>
                    <a:pt x="28" y="62"/>
                    <a:pt x="45" y="60"/>
                    <a:pt x="54" y="47"/>
                  </a:cubicBezTo>
                  <a:cubicBezTo>
                    <a:pt x="63" y="35"/>
                    <a:pt x="60" y="17"/>
                    <a:pt x="48" y="8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3" name="Freeform 478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39 w 51"/>
                <a:gd name="T1" fmla="*/ 7 h 50"/>
                <a:gd name="T2" fmla="*/ 7 w 51"/>
                <a:gd name="T3" fmla="*/ 12 h 50"/>
                <a:gd name="T4" fmla="*/ 13 w 51"/>
                <a:gd name="T5" fmla="*/ 43 h 50"/>
                <a:gd name="T6" fmla="*/ 44 w 51"/>
                <a:gd name="T7" fmla="*/ 38 h 50"/>
                <a:gd name="T8" fmla="*/ 39 w 51"/>
                <a:gd name="T9" fmla="*/ 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39" y="7"/>
                  </a:moveTo>
                  <a:cubicBezTo>
                    <a:pt x="28" y="0"/>
                    <a:pt x="15" y="2"/>
                    <a:pt x="7" y="12"/>
                  </a:cubicBezTo>
                  <a:cubicBezTo>
                    <a:pt x="0" y="22"/>
                    <a:pt x="3" y="36"/>
                    <a:pt x="13" y="43"/>
                  </a:cubicBezTo>
                  <a:cubicBezTo>
                    <a:pt x="23" y="50"/>
                    <a:pt x="37" y="48"/>
                    <a:pt x="44" y="38"/>
                  </a:cubicBezTo>
                  <a:cubicBezTo>
                    <a:pt x="51" y="28"/>
                    <a:pt x="49" y="14"/>
                    <a:pt x="39" y="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4" name="Freeform 479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32 w 43"/>
                <a:gd name="T1" fmla="*/ 6 h 42"/>
                <a:gd name="T2" fmla="*/ 6 w 43"/>
                <a:gd name="T3" fmla="*/ 10 h 42"/>
                <a:gd name="T4" fmla="*/ 11 w 43"/>
                <a:gd name="T5" fmla="*/ 36 h 42"/>
                <a:gd name="T6" fmla="*/ 37 w 43"/>
                <a:gd name="T7" fmla="*/ 32 h 42"/>
                <a:gd name="T8" fmla="*/ 32 w 43"/>
                <a:gd name="T9" fmla="*/ 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32" y="6"/>
                  </a:moveTo>
                  <a:cubicBezTo>
                    <a:pt x="24" y="0"/>
                    <a:pt x="12" y="2"/>
                    <a:pt x="6" y="10"/>
                  </a:cubicBezTo>
                  <a:cubicBezTo>
                    <a:pt x="0" y="19"/>
                    <a:pt x="2" y="30"/>
                    <a:pt x="11" y="36"/>
                  </a:cubicBezTo>
                  <a:cubicBezTo>
                    <a:pt x="19" y="42"/>
                    <a:pt x="31" y="40"/>
                    <a:pt x="37" y="32"/>
                  </a:cubicBezTo>
                  <a:cubicBezTo>
                    <a:pt x="43" y="23"/>
                    <a:pt x="41" y="12"/>
                    <a:pt x="32" y="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5" name="Freeform 480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25" y="58"/>
                    <a:pt x="96" y="68"/>
                  </a:cubicBezTo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6" name="Freeform 481"/>
            <p:cNvSpPr>
              <a:spLocks/>
            </p:cNvSpPr>
            <p:nvPr/>
          </p:nvSpPr>
          <p:spPr bwMode="auto">
            <a:xfrm rot="16200000">
              <a:off x="1631105" y="1627368"/>
              <a:ext cx="652877" cy="528830"/>
            </a:xfrm>
            <a:custGeom>
              <a:avLst/>
              <a:gdLst>
                <a:gd name="T0" fmla="*/ 0 w 112"/>
                <a:gd name="T1" fmla="*/ 61 h 91"/>
                <a:gd name="T2" fmla="*/ 112 w 112"/>
                <a:gd name="T3" fmla="*/ 30 h 91"/>
                <a:gd name="T4" fmla="*/ 42 w 112"/>
                <a:gd name="T5" fmla="*/ 91 h 91"/>
                <a:gd name="T6" fmla="*/ 0 w 112"/>
                <a:gd name="T7" fmla="*/ 6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2" h="91">
                  <a:moveTo>
                    <a:pt x="0" y="61"/>
                  </a:moveTo>
                  <a:cubicBezTo>
                    <a:pt x="58" y="0"/>
                    <a:pt x="112" y="30"/>
                    <a:pt x="112" y="30"/>
                  </a:cubicBezTo>
                  <a:cubicBezTo>
                    <a:pt x="42" y="91"/>
                    <a:pt x="42" y="91"/>
                    <a:pt x="42" y="91"/>
                  </a:cubicBezTo>
                  <a:lnTo>
                    <a:pt x="0" y="61"/>
                  </a:lnTo>
                  <a:close/>
                </a:path>
              </a:pathLst>
            </a:custGeom>
            <a:solidFill>
              <a:srgbClr val="2730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7" name="Freeform 482"/>
            <p:cNvSpPr>
              <a:spLocks/>
            </p:cNvSpPr>
            <p:nvPr/>
          </p:nvSpPr>
          <p:spPr bwMode="auto">
            <a:xfrm rot="16200000">
              <a:off x="1520115" y="2569687"/>
              <a:ext cx="89226" cy="278561"/>
            </a:xfrm>
            <a:custGeom>
              <a:avLst/>
              <a:gdLst>
                <a:gd name="T0" fmla="*/ 15 w 15"/>
                <a:gd name="T1" fmla="*/ 3 h 48"/>
                <a:gd name="T2" fmla="*/ 10 w 15"/>
                <a:gd name="T3" fmla="*/ 48 h 48"/>
                <a:gd name="T4" fmla="*/ 0 w 15"/>
                <a:gd name="T5" fmla="*/ 41 h 48"/>
                <a:gd name="T6" fmla="*/ 4 w 15"/>
                <a:gd name="T7" fmla="*/ 0 h 48"/>
                <a:gd name="T8" fmla="*/ 15 w 15"/>
                <a:gd name="T9" fmla="*/ 3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8">
                  <a:moveTo>
                    <a:pt x="15" y="3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8" y="1"/>
                    <a:pt x="11" y="2"/>
                    <a:pt x="15" y="3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8" name="Freeform 483"/>
            <p:cNvSpPr>
              <a:spLocks/>
            </p:cNvSpPr>
            <p:nvPr/>
          </p:nvSpPr>
          <p:spPr bwMode="auto">
            <a:xfrm rot="16200000">
              <a:off x="1367778" y="2926593"/>
              <a:ext cx="219802" cy="152338"/>
            </a:xfrm>
            <a:custGeom>
              <a:avLst/>
              <a:gdLst>
                <a:gd name="T0" fmla="*/ 38 w 38"/>
                <a:gd name="T1" fmla="*/ 0 h 26"/>
                <a:gd name="T2" fmla="*/ 36 w 38"/>
                <a:gd name="T3" fmla="*/ 26 h 26"/>
                <a:gd name="T4" fmla="*/ 0 w 38"/>
                <a:gd name="T5" fmla="*/ 1 h 26"/>
                <a:gd name="T6" fmla="*/ 38 w 38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26">
                  <a:moveTo>
                    <a:pt x="38" y="0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4" y="0"/>
                    <a:pt x="26" y="0"/>
                    <a:pt x="38" y="0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599" name="Freeform 484"/>
            <p:cNvSpPr>
              <a:spLocks/>
            </p:cNvSpPr>
            <p:nvPr/>
          </p:nvSpPr>
          <p:spPr bwMode="auto">
            <a:xfrm rot="16200000">
              <a:off x="1425448" y="1898312"/>
              <a:ext cx="796510" cy="748632"/>
            </a:xfrm>
            <a:custGeom>
              <a:avLst/>
              <a:gdLst>
                <a:gd name="T0" fmla="*/ 137 w 137"/>
                <a:gd name="T1" fmla="*/ 109 h 129"/>
                <a:gd name="T2" fmla="*/ 115 w 137"/>
                <a:gd name="T3" fmla="*/ 129 h 129"/>
                <a:gd name="T4" fmla="*/ 0 w 137"/>
                <a:gd name="T5" fmla="*/ 47 h 129"/>
                <a:gd name="T6" fmla="*/ 5 w 137"/>
                <a:gd name="T7" fmla="*/ 0 h 129"/>
                <a:gd name="T8" fmla="*/ 137 w 137"/>
                <a:gd name="T9" fmla="*/ 10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7" h="129">
                  <a:moveTo>
                    <a:pt x="137" y="109"/>
                  </a:moveTo>
                  <a:cubicBezTo>
                    <a:pt x="115" y="129"/>
                    <a:pt x="115" y="129"/>
                    <a:pt x="115" y="129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98" y="26"/>
                    <a:pt x="137" y="109"/>
                    <a:pt x="137" y="109"/>
                  </a:cubicBezTo>
                  <a:close/>
                </a:path>
              </a:pathLst>
            </a:custGeom>
            <a:solidFill>
              <a:srgbClr val="BF2C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0" name="Freeform 485"/>
            <p:cNvSpPr>
              <a:spLocks/>
            </p:cNvSpPr>
            <p:nvPr/>
          </p:nvSpPr>
          <p:spPr bwMode="auto">
            <a:xfrm rot="16200000">
              <a:off x="1465709" y="2787313"/>
              <a:ext cx="52230" cy="180629"/>
            </a:xfrm>
            <a:custGeom>
              <a:avLst/>
              <a:gdLst>
                <a:gd name="T0" fmla="*/ 9 w 9"/>
                <a:gd name="T1" fmla="*/ 1 h 31"/>
                <a:gd name="T2" fmla="*/ 6 w 9"/>
                <a:gd name="T3" fmla="*/ 31 h 31"/>
                <a:gd name="T4" fmla="*/ 0 w 9"/>
                <a:gd name="T5" fmla="*/ 26 h 31"/>
                <a:gd name="T6" fmla="*/ 2 w 9"/>
                <a:gd name="T7" fmla="*/ 0 h 31"/>
                <a:gd name="T8" fmla="*/ 9 w 9"/>
                <a:gd name="T9" fmla="*/ 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31">
                  <a:moveTo>
                    <a:pt x="9" y="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5" y="1"/>
                    <a:pt x="7" y="1"/>
                    <a:pt x="9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1" name="Freeform 486"/>
            <p:cNvSpPr>
              <a:spLocks/>
            </p:cNvSpPr>
            <p:nvPr/>
          </p:nvSpPr>
          <p:spPr bwMode="auto">
            <a:xfrm rot="16200000">
              <a:off x="1556024" y="2529426"/>
              <a:ext cx="52230" cy="278561"/>
            </a:xfrm>
            <a:custGeom>
              <a:avLst/>
              <a:gdLst>
                <a:gd name="T0" fmla="*/ 9 w 9"/>
                <a:gd name="T1" fmla="*/ 1 h 48"/>
                <a:gd name="T2" fmla="*/ 4 w 9"/>
                <a:gd name="T3" fmla="*/ 48 h 48"/>
                <a:gd name="T4" fmla="*/ 0 w 9"/>
                <a:gd name="T5" fmla="*/ 45 h 48"/>
                <a:gd name="T6" fmla="*/ 5 w 9"/>
                <a:gd name="T7" fmla="*/ 0 h 48"/>
                <a:gd name="T8" fmla="*/ 9 w 9"/>
                <a:gd name="T9" fmla="*/ 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48">
                  <a:moveTo>
                    <a:pt x="9" y="1"/>
                  </a:moveTo>
                  <a:cubicBezTo>
                    <a:pt x="4" y="48"/>
                    <a:pt x="4" y="48"/>
                    <a:pt x="4" y="4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7" y="0"/>
                    <a:pt x="9" y="1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2" name="Freeform 487"/>
            <p:cNvSpPr>
              <a:spLocks/>
            </p:cNvSpPr>
            <p:nvPr/>
          </p:nvSpPr>
          <p:spPr bwMode="auto">
            <a:xfrm rot="16200000">
              <a:off x="1468973" y="2668707"/>
              <a:ext cx="132752" cy="254622"/>
            </a:xfrm>
            <a:custGeom>
              <a:avLst/>
              <a:gdLst>
                <a:gd name="T0" fmla="*/ 23 w 23"/>
                <a:gd name="T1" fmla="*/ 3 h 44"/>
                <a:gd name="T2" fmla="*/ 19 w 23"/>
                <a:gd name="T3" fmla="*/ 44 h 44"/>
                <a:gd name="T4" fmla="*/ 0 w 23"/>
                <a:gd name="T5" fmla="*/ 30 h 44"/>
                <a:gd name="T6" fmla="*/ 2 w 23"/>
                <a:gd name="T7" fmla="*/ 0 h 44"/>
                <a:gd name="T8" fmla="*/ 23 w 23"/>
                <a:gd name="T9" fmla="*/ 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44">
                  <a:moveTo>
                    <a:pt x="23" y="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0" y="1"/>
                    <a:pt x="16" y="2"/>
                    <a:pt x="23" y="3"/>
                  </a:cubicBezTo>
                  <a:close/>
                </a:path>
              </a:pathLst>
            </a:custGeom>
            <a:solidFill>
              <a:srgbClr val="2831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3" name="Freeform 488"/>
            <p:cNvSpPr>
              <a:spLocks/>
            </p:cNvSpPr>
            <p:nvPr/>
          </p:nvSpPr>
          <p:spPr bwMode="auto">
            <a:xfrm rot="16200000">
              <a:off x="1486383" y="2773167"/>
              <a:ext cx="17410" cy="174100"/>
            </a:xfrm>
            <a:custGeom>
              <a:avLst/>
              <a:gdLst>
                <a:gd name="T0" fmla="*/ 8 w 8"/>
                <a:gd name="T1" fmla="*/ 0 h 80"/>
                <a:gd name="T2" fmla="*/ 3 w 8"/>
                <a:gd name="T3" fmla="*/ 80 h 80"/>
                <a:gd name="T4" fmla="*/ 0 w 8"/>
                <a:gd name="T5" fmla="*/ 80 h 80"/>
                <a:gd name="T6" fmla="*/ 8 w 8"/>
                <a:gd name="T7" fmla="*/ 0 h 80"/>
                <a:gd name="T8" fmla="*/ 8 w 8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0">
                  <a:moveTo>
                    <a:pt x="8" y="0"/>
                  </a:moveTo>
                  <a:lnTo>
                    <a:pt x="3" y="80"/>
                  </a:lnTo>
                  <a:lnTo>
                    <a:pt x="0" y="80"/>
                  </a:lnTo>
                  <a:lnTo>
                    <a:pt x="8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034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4" name="Freeform 489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5" name="Freeform 490"/>
            <p:cNvSpPr>
              <a:spLocks/>
            </p:cNvSpPr>
            <p:nvPr/>
          </p:nvSpPr>
          <p:spPr bwMode="auto">
            <a:xfrm rot="16200000">
              <a:off x="1572346" y="2441288"/>
              <a:ext cx="367787" cy="361258"/>
            </a:xfrm>
            <a:custGeom>
              <a:avLst/>
              <a:gdLst>
                <a:gd name="T0" fmla="*/ 15 w 63"/>
                <a:gd name="T1" fmla="*/ 54 h 62"/>
                <a:gd name="T2" fmla="*/ 9 w 63"/>
                <a:gd name="T3" fmla="*/ 15 h 62"/>
                <a:gd name="T4" fmla="*/ 48 w 63"/>
                <a:gd name="T5" fmla="*/ 8 h 62"/>
                <a:gd name="T6" fmla="*/ 54 w 63"/>
                <a:gd name="T7" fmla="*/ 47 h 62"/>
                <a:gd name="T8" fmla="*/ 15 w 63"/>
                <a:gd name="T9" fmla="*/ 5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15" y="54"/>
                  </a:moveTo>
                  <a:cubicBezTo>
                    <a:pt x="3" y="45"/>
                    <a:pt x="0" y="27"/>
                    <a:pt x="9" y="15"/>
                  </a:cubicBezTo>
                  <a:cubicBezTo>
                    <a:pt x="18" y="2"/>
                    <a:pt x="35" y="0"/>
                    <a:pt x="48" y="8"/>
                  </a:cubicBezTo>
                  <a:cubicBezTo>
                    <a:pt x="60" y="17"/>
                    <a:pt x="63" y="35"/>
                    <a:pt x="54" y="47"/>
                  </a:cubicBezTo>
                  <a:cubicBezTo>
                    <a:pt x="45" y="60"/>
                    <a:pt x="28" y="62"/>
                    <a:pt x="15" y="54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6" name="Freeform 491"/>
            <p:cNvSpPr>
              <a:spLocks/>
            </p:cNvSpPr>
            <p:nvPr/>
          </p:nvSpPr>
          <p:spPr bwMode="auto">
            <a:xfrm rot="16200000">
              <a:off x="1607166" y="2476108"/>
              <a:ext cx="298147" cy="291618"/>
            </a:xfrm>
            <a:custGeom>
              <a:avLst/>
              <a:gdLst>
                <a:gd name="T0" fmla="*/ 13 w 51"/>
                <a:gd name="T1" fmla="*/ 43 h 50"/>
                <a:gd name="T2" fmla="*/ 7 w 51"/>
                <a:gd name="T3" fmla="*/ 12 h 50"/>
                <a:gd name="T4" fmla="*/ 39 w 51"/>
                <a:gd name="T5" fmla="*/ 7 h 50"/>
                <a:gd name="T6" fmla="*/ 44 w 51"/>
                <a:gd name="T7" fmla="*/ 38 h 50"/>
                <a:gd name="T8" fmla="*/ 13 w 51"/>
                <a:gd name="T9" fmla="*/ 4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0">
                  <a:moveTo>
                    <a:pt x="13" y="43"/>
                  </a:moveTo>
                  <a:cubicBezTo>
                    <a:pt x="3" y="36"/>
                    <a:pt x="0" y="22"/>
                    <a:pt x="7" y="12"/>
                  </a:cubicBezTo>
                  <a:cubicBezTo>
                    <a:pt x="15" y="2"/>
                    <a:pt x="28" y="0"/>
                    <a:pt x="39" y="7"/>
                  </a:cubicBezTo>
                  <a:cubicBezTo>
                    <a:pt x="49" y="14"/>
                    <a:pt x="51" y="28"/>
                    <a:pt x="44" y="38"/>
                  </a:cubicBezTo>
                  <a:cubicBezTo>
                    <a:pt x="37" y="48"/>
                    <a:pt x="23" y="50"/>
                    <a:pt x="13" y="43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7" name="Freeform 492"/>
            <p:cNvSpPr>
              <a:spLocks/>
            </p:cNvSpPr>
            <p:nvPr/>
          </p:nvSpPr>
          <p:spPr bwMode="auto">
            <a:xfrm rot="16200000">
              <a:off x="1631105" y="2500047"/>
              <a:ext cx="250269" cy="243741"/>
            </a:xfrm>
            <a:custGeom>
              <a:avLst/>
              <a:gdLst>
                <a:gd name="T0" fmla="*/ 11 w 43"/>
                <a:gd name="T1" fmla="*/ 36 h 42"/>
                <a:gd name="T2" fmla="*/ 6 w 43"/>
                <a:gd name="T3" fmla="*/ 10 h 42"/>
                <a:gd name="T4" fmla="*/ 32 w 43"/>
                <a:gd name="T5" fmla="*/ 6 h 42"/>
                <a:gd name="T6" fmla="*/ 37 w 43"/>
                <a:gd name="T7" fmla="*/ 32 h 42"/>
                <a:gd name="T8" fmla="*/ 11 w 43"/>
                <a:gd name="T9" fmla="*/ 3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2">
                  <a:moveTo>
                    <a:pt x="11" y="36"/>
                  </a:moveTo>
                  <a:cubicBezTo>
                    <a:pt x="2" y="30"/>
                    <a:pt x="0" y="19"/>
                    <a:pt x="6" y="10"/>
                  </a:cubicBezTo>
                  <a:cubicBezTo>
                    <a:pt x="12" y="2"/>
                    <a:pt x="24" y="0"/>
                    <a:pt x="32" y="6"/>
                  </a:cubicBezTo>
                  <a:cubicBezTo>
                    <a:pt x="41" y="12"/>
                    <a:pt x="43" y="23"/>
                    <a:pt x="37" y="32"/>
                  </a:cubicBezTo>
                  <a:cubicBezTo>
                    <a:pt x="31" y="40"/>
                    <a:pt x="19" y="42"/>
                    <a:pt x="11" y="36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8" name="Freeform 493"/>
            <p:cNvSpPr>
              <a:spLocks/>
            </p:cNvSpPr>
            <p:nvPr/>
          </p:nvSpPr>
          <p:spPr bwMode="auto">
            <a:xfrm rot="16200000">
              <a:off x="1878110" y="1863492"/>
              <a:ext cx="559298" cy="393902"/>
            </a:xfrm>
            <a:custGeom>
              <a:avLst/>
              <a:gdLst>
                <a:gd name="T0" fmla="*/ 96 w 96"/>
                <a:gd name="T1" fmla="*/ 68 h 68"/>
                <a:gd name="T2" fmla="*/ 0 w 96"/>
                <a:gd name="T3" fmla="*/ 0 h 68"/>
                <a:gd name="T4" fmla="*/ 96 w 96"/>
                <a:gd name="T5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6" h="68">
                  <a:moveTo>
                    <a:pt x="96" y="6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64" y="4"/>
                    <a:pt x="96" y="68"/>
                  </a:cubicBezTo>
                </a:path>
              </a:pathLst>
            </a:custGeom>
            <a:solidFill>
              <a:srgbClr val="151A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09" name="Freeform 494"/>
            <p:cNvSpPr>
              <a:spLocks/>
            </p:cNvSpPr>
            <p:nvPr/>
          </p:nvSpPr>
          <p:spPr bwMode="auto">
            <a:xfrm rot="16200000">
              <a:off x="3651758" y="593309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0" name="Freeform 495"/>
            <p:cNvSpPr>
              <a:spLocks/>
            </p:cNvSpPr>
            <p:nvPr/>
          </p:nvSpPr>
          <p:spPr bwMode="auto">
            <a:xfrm rot="16200000">
              <a:off x="3693107" y="599620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1" name="Freeform 496"/>
            <p:cNvSpPr>
              <a:spLocks/>
            </p:cNvSpPr>
            <p:nvPr/>
          </p:nvSpPr>
          <p:spPr bwMode="auto">
            <a:xfrm rot="16200000">
              <a:off x="3570148" y="6125689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2" name="Freeform 497"/>
            <p:cNvSpPr>
              <a:spLocks/>
            </p:cNvSpPr>
            <p:nvPr/>
          </p:nvSpPr>
          <p:spPr bwMode="auto">
            <a:xfrm rot="16200000">
              <a:off x="3232829" y="6236678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3" name="Freeform 498"/>
            <p:cNvSpPr>
              <a:spLocks/>
            </p:cNvSpPr>
            <p:nvPr/>
          </p:nvSpPr>
          <p:spPr bwMode="auto">
            <a:xfrm rot="16200000">
              <a:off x="2585393" y="5680645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4" name="Freeform 499"/>
            <p:cNvSpPr>
              <a:spLocks/>
            </p:cNvSpPr>
            <p:nvPr/>
          </p:nvSpPr>
          <p:spPr bwMode="auto">
            <a:xfrm rot="16200000">
              <a:off x="3018468" y="5898270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5" name="Freeform 500"/>
            <p:cNvSpPr>
              <a:spLocks/>
            </p:cNvSpPr>
            <p:nvPr/>
          </p:nvSpPr>
          <p:spPr bwMode="auto">
            <a:xfrm rot="16200000">
              <a:off x="3195832" y="5929826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6" name="Freeform 501"/>
            <p:cNvSpPr>
              <a:spLocks/>
            </p:cNvSpPr>
            <p:nvPr/>
          </p:nvSpPr>
          <p:spPr bwMode="auto">
            <a:xfrm rot="16200000">
              <a:off x="2940122" y="5924385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7" name="Freeform 502"/>
            <p:cNvSpPr>
              <a:spLocks/>
            </p:cNvSpPr>
            <p:nvPr/>
          </p:nvSpPr>
          <p:spPr bwMode="auto">
            <a:xfrm rot="16200000">
              <a:off x="2843279" y="5851481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8" name="Freeform 503"/>
            <p:cNvSpPr>
              <a:spLocks/>
            </p:cNvSpPr>
            <p:nvPr/>
          </p:nvSpPr>
          <p:spPr bwMode="auto">
            <a:xfrm rot="16200000">
              <a:off x="3471129" y="5902623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19" name="Freeform 504"/>
            <p:cNvSpPr>
              <a:spLocks/>
            </p:cNvSpPr>
            <p:nvPr/>
          </p:nvSpPr>
          <p:spPr bwMode="auto">
            <a:xfrm rot="16200000">
              <a:off x="3455895" y="5691526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0" name="Freeform 505"/>
            <p:cNvSpPr>
              <a:spLocks/>
            </p:cNvSpPr>
            <p:nvPr/>
          </p:nvSpPr>
          <p:spPr bwMode="auto">
            <a:xfrm rot="16200000">
              <a:off x="2608243" y="5575096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1" name="Freeform 506"/>
            <p:cNvSpPr>
              <a:spLocks/>
            </p:cNvSpPr>
            <p:nvPr/>
          </p:nvSpPr>
          <p:spPr bwMode="auto">
            <a:xfrm rot="16200000">
              <a:off x="3023908" y="572961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2" name="Freeform 507"/>
            <p:cNvSpPr>
              <a:spLocks/>
            </p:cNvSpPr>
            <p:nvPr/>
          </p:nvSpPr>
          <p:spPr bwMode="auto">
            <a:xfrm rot="16200000">
              <a:off x="3253503" y="5698055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3" name="Freeform 508"/>
            <p:cNvSpPr>
              <a:spLocks/>
            </p:cNvSpPr>
            <p:nvPr/>
          </p:nvSpPr>
          <p:spPr bwMode="auto">
            <a:xfrm rot="16200000">
              <a:off x="2940122" y="5767695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4" name="Freeform 509"/>
            <p:cNvSpPr>
              <a:spLocks/>
            </p:cNvSpPr>
            <p:nvPr/>
          </p:nvSpPr>
          <p:spPr bwMode="auto">
            <a:xfrm rot="16200000">
              <a:off x="2851984" y="5707848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5" name="Freeform 510"/>
            <p:cNvSpPr>
              <a:spLocks/>
            </p:cNvSpPr>
            <p:nvPr/>
          </p:nvSpPr>
          <p:spPr bwMode="auto">
            <a:xfrm rot="16200000">
              <a:off x="3464600" y="5839511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6" name="Freeform 511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7" name="Freeform 512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8" name="Freeform 513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29" name="Freeform 514"/>
            <p:cNvSpPr>
              <a:spLocks/>
            </p:cNvSpPr>
            <p:nvPr/>
          </p:nvSpPr>
          <p:spPr bwMode="auto">
            <a:xfrm rot="16200000">
              <a:off x="2750788" y="5804691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0" name="Freeform 515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1" name="Freeform 516"/>
            <p:cNvSpPr>
              <a:spLocks/>
            </p:cNvSpPr>
            <p:nvPr/>
          </p:nvSpPr>
          <p:spPr bwMode="auto">
            <a:xfrm rot="16200000">
              <a:off x="2695294" y="5749197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2" name="Freeform 517"/>
            <p:cNvSpPr>
              <a:spLocks/>
            </p:cNvSpPr>
            <p:nvPr/>
          </p:nvSpPr>
          <p:spPr bwMode="auto">
            <a:xfrm rot="16200000">
              <a:off x="2731202" y="5778576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4" name="Freeform 519"/>
            <p:cNvSpPr>
              <a:spLocks/>
            </p:cNvSpPr>
            <p:nvPr/>
          </p:nvSpPr>
          <p:spPr bwMode="auto">
            <a:xfrm rot="16200000">
              <a:off x="2750789" y="5804692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5" name="Freeform 520"/>
            <p:cNvSpPr>
              <a:spLocks/>
            </p:cNvSpPr>
            <p:nvPr/>
          </p:nvSpPr>
          <p:spPr bwMode="auto">
            <a:xfrm rot="16200000">
              <a:off x="11777337" y="2224750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6" name="Freeform 521"/>
            <p:cNvSpPr>
              <a:spLocks/>
            </p:cNvSpPr>
            <p:nvPr/>
          </p:nvSpPr>
          <p:spPr bwMode="auto">
            <a:xfrm rot="16200000">
              <a:off x="9984102" y="198753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7" name="Freeform 522"/>
            <p:cNvSpPr>
              <a:spLocks/>
            </p:cNvSpPr>
            <p:nvPr/>
          </p:nvSpPr>
          <p:spPr bwMode="auto">
            <a:xfrm rot="16200000">
              <a:off x="11498776" y="1835200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8" name="Freeform 523"/>
            <p:cNvSpPr>
              <a:spLocks/>
            </p:cNvSpPr>
            <p:nvPr/>
          </p:nvSpPr>
          <p:spPr bwMode="auto">
            <a:xfrm rot="16200000">
              <a:off x="12027606" y="718781"/>
              <a:ext cx="28292" cy="41350"/>
            </a:xfrm>
            <a:custGeom>
              <a:avLst/>
              <a:gdLst>
                <a:gd name="T0" fmla="*/ 5 w 5"/>
                <a:gd name="T1" fmla="*/ 4 h 7"/>
                <a:gd name="T2" fmla="*/ 5 w 5"/>
                <a:gd name="T3" fmla="*/ 3 h 7"/>
                <a:gd name="T4" fmla="*/ 0 w 5"/>
                <a:gd name="T5" fmla="*/ 3 h 7"/>
                <a:gd name="T6" fmla="*/ 0 w 5"/>
                <a:gd name="T7" fmla="*/ 4 h 7"/>
                <a:gd name="T8" fmla="*/ 5 w 5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5" y="4"/>
                  </a:moveTo>
                  <a:cubicBezTo>
                    <a:pt x="5" y="4"/>
                    <a:pt x="5" y="3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7"/>
                    <a:pt x="5" y="7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29" name="Freeform 524"/>
            <p:cNvSpPr>
              <a:spLocks/>
            </p:cNvSpPr>
            <p:nvPr/>
          </p:nvSpPr>
          <p:spPr bwMode="auto">
            <a:xfrm rot="16200000">
              <a:off x="11025440" y="164925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0" name="Freeform 525"/>
            <p:cNvSpPr>
              <a:spLocks/>
            </p:cNvSpPr>
            <p:nvPr/>
          </p:nvSpPr>
          <p:spPr bwMode="auto">
            <a:xfrm rot="16200000">
              <a:off x="11891589" y="127928"/>
              <a:ext cx="28292" cy="47878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1" name="Freeform 526"/>
            <p:cNvSpPr>
              <a:spLocks/>
            </p:cNvSpPr>
            <p:nvPr/>
          </p:nvSpPr>
          <p:spPr bwMode="auto">
            <a:xfrm rot="16200000">
              <a:off x="11512922" y="83303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2" name="Freeform 527"/>
            <p:cNvSpPr>
              <a:spLocks/>
            </p:cNvSpPr>
            <p:nvPr/>
          </p:nvSpPr>
          <p:spPr bwMode="auto">
            <a:xfrm rot="16200000">
              <a:off x="11914441" y="3349875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3" name="Freeform 528"/>
            <p:cNvSpPr>
              <a:spLocks/>
            </p:cNvSpPr>
            <p:nvPr/>
          </p:nvSpPr>
          <p:spPr bwMode="auto">
            <a:xfrm rot="16200000">
              <a:off x="11272446" y="281886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4" name="Freeform 529"/>
            <p:cNvSpPr>
              <a:spLocks/>
            </p:cNvSpPr>
            <p:nvPr/>
          </p:nvSpPr>
          <p:spPr bwMode="auto">
            <a:xfrm rot="16200000">
              <a:off x="10408471" y="431395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5" name="Freeform 530"/>
            <p:cNvSpPr>
              <a:spLocks/>
            </p:cNvSpPr>
            <p:nvPr/>
          </p:nvSpPr>
          <p:spPr bwMode="auto">
            <a:xfrm rot="16200000">
              <a:off x="9981926" y="3317231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7" name="Freeform 532"/>
            <p:cNvSpPr>
              <a:spLocks/>
            </p:cNvSpPr>
            <p:nvPr/>
          </p:nvSpPr>
          <p:spPr bwMode="auto">
            <a:xfrm rot="16200000">
              <a:off x="5335093" y="201256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8" name="Freeform 533"/>
            <p:cNvSpPr>
              <a:spLocks/>
            </p:cNvSpPr>
            <p:nvPr/>
          </p:nvSpPr>
          <p:spPr bwMode="auto">
            <a:xfrm rot="16200000">
              <a:off x="4843259" y="498968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39" name="Freeform 534"/>
            <p:cNvSpPr>
              <a:spLocks/>
            </p:cNvSpPr>
            <p:nvPr/>
          </p:nvSpPr>
          <p:spPr bwMode="auto">
            <a:xfrm rot="16200000">
              <a:off x="6366638" y="3879793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0" name="Freeform 535"/>
            <p:cNvSpPr>
              <a:spLocks/>
            </p:cNvSpPr>
            <p:nvPr/>
          </p:nvSpPr>
          <p:spPr bwMode="auto">
            <a:xfrm rot="16200000">
              <a:off x="9882906" y="4574018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1" name="Freeform 536"/>
            <p:cNvSpPr>
              <a:spLocks/>
            </p:cNvSpPr>
            <p:nvPr/>
          </p:nvSpPr>
          <p:spPr bwMode="auto">
            <a:xfrm rot="16200000">
              <a:off x="11244154" y="420079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2" name="Freeform 537"/>
            <p:cNvSpPr>
              <a:spLocks/>
            </p:cNvSpPr>
            <p:nvPr/>
          </p:nvSpPr>
          <p:spPr bwMode="auto">
            <a:xfrm rot="16200000">
              <a:off x="11963406" y="4967920"/>
              <a:ext cx="41350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3" name="Freeform 538"/>
            <p:cNvSpPr>
              <a:spLocks/>
            </p:cNvSpPr>
            <p:nvPr/>
          </p:nvSpPr>
          <p:spPr bwMode="auto">
            <a:xfrm rot="16200000">
              <a:off x="11982992" y="6238854"/>
              <a:ext cx="36997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4" name="Freeform 539"/>
            <p:cNvSpPr>
              <a:spLocks/>
            </p:cNvSpPr>
            <p:nvPr/>
          </p:nvSpPr>
          <p:spPr bwMode="auto">
            <a:xfrm rot="16200000">
              <a:off x="11321411" y="6484771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5" name="Freeform 540"/>
            <p:cNvSpPr>
              <a:spLocks/>
            </p:cNvSpPr>
            <p:nvPr/>
          </p:nvSpPr>
          <p:spPr bwMode="auto">
            <a:xfrm rot="16200000">
              <a:off x="11759927" y="68471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6" name="Freeform 541"/>
            <p:cNvSpPr>
              <a:spLocks/>
            </p:cNvSpPr>
            <p:nvPr/>
          </p:nvSpPr>
          <p:spPr bwMode="auto">
            <a:xfrm rot="16200000">
              <a:off x="10152762" y="6832972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7" name="Freeform 542"/>
            <p:cNvSpPr>
              <a:spLocks/>
            </p:cNvSpPr>
            <p:nvPr/>
          </p:nvSpPr>
          <p:spPr bwMode="auto">
            <a:xfrm rot="16200000">
              <a:off x="10060271" y="61637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8" name="Freeform 543"/>
            <p:cNvSpPr>
              <a:spLocks/>
            </p:cNvSpPr>
            <p:nvPr/>
          </p:nvSpPr>
          <p:spPr bwMode="auto">
            <a:xfrm rot="16200000">
              <a:off x="9571701" y="574484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49" name="Freeform 544"/>
            <p:cNvSpPr>
              <a:spLocks/>
            </p:cNvSpPr>
            <p:nvPr/>
          </p:nvSpPr>
          <p:spPr bwMode="auto">
            <a:xfrm rot="16200000">
              <a:off x="9533617" y="6673017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0" name="Freeform 545"/>
            <p:cNvSpPr>
              <a:spLocks/>
            </p:cNvSpPr>
            <p:nvPr/>
          </p:nvSpPr>
          <p:spPr bwMode="auto">
            <a:xfrm rot="16200000">
              <a:off x="6521153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1" name="Freeform 546"/>
            <p:cNvSpPr>
              <a:spLocks/>
            </p:cNvSpPr>
            <p:nvPr/>
          </p:nvSpPr>
          <p:spPr bwMode="auto">
            <a:xfrm rot="16200000">
              <a:off x="6096782" y="670457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2" name="Freeform 547"/>
            <p:cNvSpPr>
              <a:spLocks/>
            </p:cNvSpPr>
            <p:nvPr/>
          </p:nvSpPr>
          <p:spPr bwMode="auto">
            <a:xfrm rot="16200000">
              <a:off x="9937313" y="3768803"/>
              <a:ext cx="30468" cy="45702"/>
            </a:xfrm>
            <a:custGeom>
              <a:avLst/>
              <a:gdLst>
                <a:gd name="T0" fmla="*/ 5 w 5"/>
                <a:gd name="T1" fmla="*/ 4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4 h 8"/>
                <a:gd name="T8" fmla="*/ 5 w 5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4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8"/>
                    <a:pt x="5" y="8"/>
                    <a:pt x="5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3" name="Freeform 548"/>
            <p:cNvSpPr>
              <a:spLocks/>
            </p:cNvSpPr>
            <p:nvPr/>
          </p:nvSpPr>
          <p:spPr bwMode="auto">
            <a:xfrm rot="16200000">
              <a:off x="5730084" y="17437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4" name="Freeform 549"/>
            <p:cNvSpPr>
              <a:spLocks/>
            </p:cNvSpPr>
            <p:nvPr/>
          </p:nvSpPr>
          <p:spPr bwMode="auto">
            <a:xfrm rot="16200000">
              <a:off x="5942267" y="4001664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5" name="Freeform 550"/>
            <p:cNvSpPr>
              <a:spLocks/>
            </p:cNvSpPr>
            <p:nvPr/>
          </p:nvSpPr>
          <p:spPr bwMode="auto">
            <a:xfrm rot="16200000">
              <a:off x="5102234" y="169265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6" name="Freeform 551"/>
            <p:cNvSpPr>
              <a:spLocks/>
            </p:cNvSpPr>
            <p:nvPr/>
          </p:nvSpPr>
          <p:spPr bwMode="auto">
            <a:xfrm rot="16200000">
              <a:off x="5817134" y="117362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7" name="Freeform 552"/>
            <p:cNvSpPr>
              <a:spLocks/>
            </p:cNvSpPr>
            <p:nvPr/>
          </p:nvSpPr>
          <p:spPr bwMode="auto">
            <a:xfrm rot="16200000">
              <a:off x="6110928" y="37493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8" name="Freeform 553"/>
            <p:cNvSpPr>
              <a:spLocks/>
            </p:cNvSpPr>
            <p:nvPr/>
          </p:nvSpPr>
          <p:spPr bwMode="auto">
            <a:xfrm rot="16200000">
              <a:off x="9312726" y="99190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59" name="Freeform 554"/>
            <p:cNvSpPr>
              <a:spLocks/>
            </p:cNvSpPr>
            <p:nvPr/>
          </p:nvSpPr>
          <p:spPr bwMode="auto">
            <a:xfrm rot="16200000">
              <a:off x="9879642" y="46416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0" name="Freeform 555"/>
            <p:cNvSpPr>
              <a:spLocks/>
            </p:cNvSpPr>
            <p:nvPr/>
          </p:nvSpPr>
          <p:spPr bwMode="auto">
            <a:xfrm rot="16200000">
              <a:off x="6561413" y="6808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1" name="Freeform 556"/>
            <p:cNvSpPr>
              <a:spLocks/>
            </p:cNvSpPr>
            <p:nvPr/>
          </p:nvSpPr>
          <p:spPr bwMode="auto">
            <a:xfrm rot="16200000">
              <a:off x="5700704" y="8658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2" name="Freeform 557"/>
            <p:cNvSpPr>
              <a:spLocks/>
            </p:cNvSpPr>
            <p:nvPr/>
          </p:nvSpPr>
          <p:spPr bwMode="auto">
            <a:xfrm rot="16200000">
              <a:off x="4218674" y="4087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3" name="Freeform 558"/>
            <p:cNvSpPr>
              <a:spLocks/>
            </p:cNvSpPr>
            <p:nvPr/>
          </p:nvSpPr>
          <p:spPr bwMode="auto">
            <a:xfrm rot="16200000">
              <a:off x="4288314" y="97666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4" name="Freeform 559"/>
            <p:cNvSpPr>
              <a:spLocks/>
            </p:cNvSpPr>
            <p:nvPr/>
          </p:nvSpPr>
          <p:spPr bwMode="auto">
            <a:xfrm rot="16200000">
              <a:off x="3738809" y="45110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5" name="Freeform 560"/>
            <p:cNvSpPr>
              <a:spLocks/>
            </p:cNvSpPr>
            <p:nvPr/>
          </p:nvSpPr>
          <p:spPr bwMode="auto">
            <a:xfrm rot="16200000">
              <a:off x="4497235" y="11704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6" name="Freeform 561"/>
            <p:cNvSpPr>
              <a:spLocks/>
            </p:cNvSpPr>
            <p:nvPr/>
          </p:nvSpPr>
          <p:spPr bwMode="auto">
            <a:xfrm rot="16200000">
              <a:off x="3578855" y="959258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7" name="Freeform 562"/>
            <p:cNvSpPr>
              <a:spLocks/>
            </p:cNvSpPr>
            <p:nvPr/>
          </p:nvSpPr>
          <p:spPr bwMode="auto">
            <a:xfrm rot="16200000">
              <a:off x="3345995" y="1494617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8" name="Freeform 563"/>
            <p:cNvSpPr>
              <a:spLocks/>
            </p:cNvSpPr>
            <p:nvPr/>
          </p:nvSpPr>
          <p:spPr bwMode="auto">
            <a:xfrm rot="16200000">
              <a:off x="3418900" y="309525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69" name="Freeform 564"/>
            <p:cNvSpPr>
              <a:spLocks/>
            </p:cNvSpPr>
            <p:nvPr/>
          </p:nvSpPr>
          <p:spPr bwMode="auto">
            <a:xfrm rot="16200000">
              <a:off x="2898774" y="474920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0" name="Freeform 565"/>
            <p:cNvSpPr>
              <a:spLocks/>
            </p:cNvSpPr>
            <p:nvPr/>
          </p:nvSpPr>
          <p:spPr bwMode="auto">
            <a:xfrm rot="16200000">
              <a:off x="3575590" y="444453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1" name="Freeform 566"/>
            <p:cNvSpPr>
              <a:spLocks/>
            </p:cNvSpPr>
            <p:nvPr/>
          </p:nvSpPr>
          <p:spPr bwMode="auto">
            <a:xfrm rot="16200000">
              <a:off x="3945554" y="760132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2" name="Freeform 567"/>
            <p:cNvSpPr>
              <a:spLocks/>
            </p:cNvSpPr>
            <p:nvPr/>
          </p:nvSpPr>
          <p:spPr bwMode="auto">
            <a:xfrm rot="16200000">
              <a:off x="2978208" y="223684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3" name="Freeform 568"/>
            <p:cNvSpPr>
              <a:spLocks/>
            </p:cNvSpPr>
            <p:nvPr/>
          </p:nvSpPr>
          <p:spPr bwMode="auto">
            <a:xfrm rot="16200000">
              <a:off x="3131634" y="105175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4" name="Freeform 569"/>
            <p:cNvSpPr>
              <a:spLocks/>
            </p:cNvSpPr>
            <p:nvPr/>
          </p:nvSpPr>
          <p:spPr bwMode="auto">
            <a:xfrm rot="16200000">
              <a:off x="1818263" y="63282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5" name="Freeform 570"/>
            <p:cNvSpPr>
              <a:spLocks/>
            </p:cNvSpPr>
            <p:nvPr/>
          </p:nvSpPr>
          <p:spPr bwMode="auto">
            <a:xfrm rot="16200000">
              <a:off x="1418920" y="107254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6" name="Freeform 571"/>
            <p:cNvSpPr>
              <a:spLocks/>
            </p:cNvSpPr>
            <p:nvPr/>
          </p:nvSpPr>
          <p:spPr bwMode="auto">
            <a:xfrm rot="16200000">
              <a:off x="2178433" y="87667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4 h 8"/>
                <a:gd name="T4" fmla="*/ 0 w 5"/>
                <a:gd name="T5" fmla="*/ 4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5"/>
                    <a:pt x="5" y="4"/>
                    <a:pt x="5" y="4"/>
                  </a:cubicBezTo>
                  <a:cubicBezTo>
                    <a:pt x="5" y="0"/>
                    <a:pt x="0" y="0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7" name="Freeform 572"/>
            <p:cNvSpPr>
              <a:spLocks/>
            </p:cNvSpPr>
            <p:nvPr/>
          </p:nvSpPr>
          <p:spPr bwMode="auto">
            <a:xfrm rot="16200000">
              <a:off x="940144" y="581678"/>
              <a:ext cx="28292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8" name="Freeform 573"/>
            <p:cNvSpPr>
              <a:spLocks/>
            </p:cNvSpPr>
            <p:nvPr/>
          </p:nvSpPr>
          <p:spPr bwMode="auto">
            <a:xfrm rot="16200000">
              <a:off x="441782" y="298764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79" name="Freeform 574"/>
            <p:cNvSpPr>
              <a:spLocks/>
            </p:cNvSpPr>
            <p:nvPr/>
          </p:nvSpPr>
          <p:spPr bwMode="auto">
            <a:xfrm rot="16200000">
              <a:off x="286180" y="1020194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0" name="Freeform 575"/>
            <p:cNvSpPr>
              <a:spLocks/>
            </p:cNvSpPr>
            <p:nvPr/>
          </p:nvSpPr>
          <p:spPr bwMode="auto">
            <a:xfrm rot="16200000">
              <a:off x="590856" y="1616488"/>
              <a:ext cx="30468" cy="45702"/>
            </a:xfrm>
            <a:custGeom>
              <a:avLst/>
              <a:gdLst>
                <a:gd name="T0" fmla="*/ 5 w 5"/>
                <a:gd name="T1" fmla="*/ 5 h 8"/>
                <a:gd name="T2" fmla="*/ 5 w 5"/>
                <a:gd name="T3" fmla="*/ 3 h 8"/>
                <a:gd name="T4" fmla="*/ 0 w 5"/>
                <a:gd name="T5" fmla="*/ 3 h 8"/>
                <a:gd name="T6" fmla="*/ 0 w 5"/>
                <a:gd name="T7" fmla="*/ 5 h 8"/>
                <a:gd name="T8" fmla="*/ 5 w 5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5" y="5"/>
                  </a:move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1" name="Freeform 576"/>
            <p:cNvSpPr>
              <a:spLocks/>
            </p:cNvSpPr>
            <p:nvPr/>
          </p:nvSpPr>
          <p:spPr bwMode="auto">
            <a:xfrm rot="16200000">
              <a:off x="245918" y="2525075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2" name="Freeform 577"/>
            <p:cNvSpPr>
              <a:spLocks/>
            </p:cNvSpPr>
            <p:nvPr/>
          </p:nvSpPr>
          <p:spPr bwMode="auto">
            <a:xfrm rot="16200000">
              <a:off x="937967" y="24206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3" name="Freeform 578"/>
            <p:cNvSpPr>
              <a:spLocks/>
            </p:cNvSpPr>
            <p:nvPr/>
          </p:nvSpPr>
          <p:spPr bwMode="auto">
            <a:xfrm rot="16200000">
              <a:off x="695315" y="1074600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4" name="Freeform 579"/>
            <p:cNvSpPr>
              <a:spLocks/>
            </p:cNvSpPr>
            <p:nvPr/>
          </p:nvSpPr>
          <p:spPr bwMode="auto">
            <a:xfrm rot="16200000">
              <a:off x="2076149" y="2200812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5" name="Freeform 580"/>
            <p:cNvSpPr>
              <a:spLocks/>
            </p:cNvSpPr>
            <p:nvPr/>
          </p:nvSpPr>
          <p:spPr bwMode="auto">
            <a:xfrm rot="16200000">
              <a:off x="2585393" y="191790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6" name="Freeform 581"/>
            <p:cNvSpPr>
              <a:spLocks/>
            </p:cNvSpPr>
            <p:nvPr/>
          </p:nvSpPr>
          <p:spPr bwMode="auto">
            <a:xfrm rot="16200000">
              <a:off x="2067444" y="1841730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7" name="Freeform 582"/>
            <p:cNvSpPr>
              <a:spLocks/>
            </p:cNvSpPr>
            <p:nvPr/>
          </p:nvSpPr>
          <p:spPr bwMode="auto">
            <a:xfrm rot="16200000">
              <a:off x="1838937" y="3019084"/>
              <a:ext cx="39173" cy="30468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8" name="Freeform 583"/>
            <p:cNvSpPr>
              <a:spLocks/>
            </p:cNvSpPr>
            <p:nvPr/>
          </p:nvSpPr>
          <p:spPr bwMode="auto">
            <a:xfrm rot="16200000">
              <a:off x="2265484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89" name="Freeform 584"/>
            <p:cNvSpPr>
              <a:spLocks/>
            </p:cNvSpPr>
            <p:nvPr/>
          </p:nvSpPr>
          <p:spPr bwMode="auto">
            <a:xfrm rot="16200000">
              <a:off x="2245898" y="2594715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0" name="Freeform 585"/>
            <p:cNvSpPr>
              <a:spLocks/>
            </p:cNvSpPr>
            <p:nvPr/>
          </p:nvSpPr>
          <p:spPr bwMode="auto">
            <a:xfrm rot="16200000">
              <a:off x="1105539" y="321277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1" name="Freeform 586"/>
            <p:cNvSpPr>
              <a:spLocks/>
            </p:cNvSpPr>
            <p:nvPr/>
          </p:nvSpPr>
          <p:spPr bwMode="auto">
            <a:xfrm rot="16200000">
              <a:off x="354732" y="3043023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2" name="Freeform 587"/>
            <p:cNvSpPr>
              <a:spLocks/>
            </p:cNvSpPr>
            <p:nvPr/>
          </p:nvSpPr>
          <p:spPr bwMode="auto">
            <a:xfrm rot="16200000">
              <a:off x="457015" y="381341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3" name="Freeform 588"/>
            <p:cNvSpPr>
              <a:spLocks/>
            </p:cNvSpPr>
            <p:nvPr/>
          </p:nvSpPr>
          <p:spPr bwMode="auto">
            <a:xfrm rot="16200000">
              <a:off x="213274" y="5079999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4" name="Freeform 589"/>
            <p:cNvSpPr>
              <a:spLocks/>
            </p:cNvSpPr>
            <p:nvPr/>
          </p:nvSpPr>
          <p:spPr bwMode="auto">
            <a:xfrm rot="16200000">
              <a:off x="841125" y="6064754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5" name="Freeform 590"/>
            <p:cNvSpPr>
              <a:spLocks/>
            </p:cNvSpPr>
            <p:nvPr/>
          </p:nvSpPr>
          <p:spPr bwMode="auto">
            <a:xfrm rot="16200000">
              <a:off x="392816" y="6663224"/>
              <a:ext cx="30468" cy="45702"/>
            </a:xfrm>
            <a:custGeom>
              <a:avLst/>
              <a:gdLst>
                <a:gd name="T0" fmla="*/ 0 w 5"/>
                <a:gd name="T1" fmla="*/ 3 h 8"/>
                <a:gd name="T2" fmla="*/ 0 w 5"/>
                <a:gd name="T3" fmla="*/ 5 h 8"/>
                <a:gd name="T4" fmla="*/ 5 w 5"/>
                <a:gd name="T5" fmla="*/ 5 h 8"/>
                <a:gd name="T6" fmla="*/ 5 w 5"/>
                <a:gd name="T7" fmla="*/ 3 h 8"/>
                <a:gd name="T8" fmla="*/ 0 w 5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8">
                  <a:moveTo>
                    <a:pt x="0" y="3"/>
                  </a:moveTo>
                  <a:cubicBezTo>
                    <a:pt x="0" y="4"/>
                    <a:pt x="0" y="4"/>
                    <a:pt x="0" y="5"/>
                  </a:cubicBezTo>
                  <a:cubicBezTo>
                    <a:pt x="0" y="8"/>
                    <a:pt x="5" y="8"/>
                    <a:pt x="5" y="5"/>
                  </a:cubicBezTo>
                  <a:cubicBezTo>
                    <a:pt x="5" y="4"/>
                    <a:pt x="5" y="4"/>
                    <a:pt x="5" y="3"/>
                  </a:cubicBezTo>
                  <a:cubicBezTo>
                    <a:pt x="5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6" name="Freeform 591"/>
            <p:cNvSpPr>
              <a:spLocks/>
            </p:cNvSpPr>
            <p:nvPr/>
          </p:nvSpPr>
          <p:spPr bwMode="auto">
            <a:xfrm rot="16200000">
              <a:off x="1571259" y="6618611"/>
              <a:ext cx="39173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7" name="Freeform 592"/>
            <p:cNvSpPr>
              <a:spLocks/>
            </p:cNvSpPr>
            <p:nvPr/>
          </p:nvSpPr>
          <p:spPr bwMode="auto">
            <a:xfrm rot="16200000">
              <a:off x="1270935" y="597008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8" name="Freeform 593"/>
            <p:cNvSpPr>
              <a:spLocks/>
            </p:cNvSpPr>
            <p:nvPr/>
          </p:nvSpPr>
          <p:spPr bwMode="auto">
            <a:xfrm rot="16200000">
              <a:off x="399344" y="589500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399" name="Freeform 594"/>
            <p:cNvSpPr>
              <a:spLocks/>
            </p:cNvSpPr>
            <p:nvPr/>
          </p:nvSpPr>
          <p:spPr bwMode="auto">
            <a:xfrm rot="16200000">
              <a:off x="2471140" y="6495653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0" name="Freeform 595"/>
            <p:cNvSpPr>
              <a:spLocks/>
            </p:cNvSpPr>
            <p:nvPr/>
          </p:nvSpPr>
          <p:spPr bwMode="auto">
            <a:xfrm rot="16200000">
              <a:off x="2236104" y="591894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1" name="Freeform 596"/>
            <p:cNvSpPr>
              <a:spLocks/>
            </p:cNvSpPr>
            <p:nvPr/>
          </p:nvSpPr>
          <p:spPr bwMode="auto">
            <a:xfrm rot="16200000">
              <a:off x="2119674" y="66033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2" name="Freeform 597"/>
            <p:cNvSpPr>
              <a:spLocks/>
            </p:cNvSpPr>
            <p:nvPr/>
          </p:nvSpPr>
          <p:spPr bwMode="auto">
            <a:xfrm rot="16200000">
              <a:off x="3305735" y="6807946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3" name="Freeform 598"/>
            <p:cNvSpPr>
              <a:spLocks/>
            </p:cNvSpPr>
            <p:nvPr/>
          </p:nvSpPr>
          <p:spPr bwMode="auto">
            <a:xfrm rot="16200000">
              <a:off x="2571248" y="5235601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4" name="Freeform 599"/>
            <p:cNvSpPr>
              <a:spLocks/>
            </p:cNvSpPr>
            <p:nvPr/>
          </p:nvSpPr>
          <p:spPr bwMode="auto">
            <a:xfrm rot="16200000">
              <a:off x="2595187" y="4473911"/>
              <a:ext cx="39173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5" name="Freeform 600"/>
            <p:cNvSpPr>
              <a:spLocks/>
            </p:cNvSpPr>
            <p:nvPr/>
          </p:nvSpPr>
          <p:spPr bwMode="auto">
            <a:xfrm rot="16200000">
              <a:off x="4378628" y="585256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6" name="Freeform 601"/>
            <p:cNvSpPr>
              <a:spLocks/>
            </p:cNvSpPr>
            <p:nvPr/>
          </p:nvSpPr>
          <p:spPr bwMode="auto">
            <a:xfrm rot="16200000">
              <a:off x="4355778" y="6741569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7" name="Freeform 602"/>
            <p:cNvSpPr>
              <a:spLocks/>
            </p:cNvSpPr>
            <p:nvPr/>
          </p:nvSpPr>
          <p:spPr bwMode="auto">
            <a:xfrm rot="16200000">
              <a:off x="5008654" y="6656696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8" name="Freeform 603"/>
            <p:cNvSpPr>
              <a:spLocks/>
            </p:cNvSpPr>
            <p:nvPr/>
          </p:nvSpPr>
          <p:spPr bwMode="auto">
            <a:xfrm rot="16200000">
              <a:off x="4726829" y="6224709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09" name="Freeform 604"/>
            <p:cNvSpPr>
              <a:spLocks/>
            </p:cNvSpPr>
            <p:nvPr/>
          </p:nvSpPr>
          <p:spPr bwMode="auto">
            <a:xfrm rot="16200000">
              <a:off x="5203430" y="5136581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0" name="Freeform 605"/>
            <p:cNvSpPr>
              <a:spLocks/>
            </p:cNvSpPr>
            <p:nvPr/>
          </p:nvSpPr>
          <p:spPr bwMode="auto">
            <a:xfrm rot="16200000">
              <a:off x="5703968" y="5241042"/>
              <a:ext cx="41350" cy="28292"/>
            </a:xfrm>
            <a:custGeom>
              <a:avLst/>
              <a:gdLst>
                <a:gd name="T0" fmla="*/ 3 w 7"/>
                <a:gd name="T1" fmla="*/ 5 h 5"/>
                <a:gd name="T2" fmla="*/ 3 w 7"/>
                <a:gd name="T3" fmla="*/ 0 h 5"/>
                <a:gd name="T4" fmla="*/ 3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3" y="5"/>
                  </a:moveTo>
                  <a:cubicBezTo>
                    <a:pt x="7" y="5"/>
                    <a:pt x="7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1" name="Freeform 606"/>
            <p:cNvSpPr>
              <a:spLocks/>
            </p:cNvSpPr>
            <p:nvPr/>
          </p:nvSpPr>
          <p:spPr bwMode="auto">
            <a:xfrm rot="16200000">
              <a:off x="4912899" y="550763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2" name="Freeform 607"/>
            <p:cNvSpPr>
              <a:spLocks/>
            </p:cNvSpPr>
            <p:nvPr/>
          </p:nvSpPr>
          <p:spPr bwMode="auto">
            <a:xfrm rot="16200000">
              <a:off x="6137043" y="579598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3" name="Freeform 608"/>
            <p:cNvSpPr>
              <a:spLocks/>
            </p:cNvSpPr>
            <p:nvPr/>
          </p:nvSpPr>
          <p:spPr bwMode="auto">
            <a:xfrm rot="16200000">
              <a:off x="10710972" y="6710014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4" name="Freeform 609"/>
            <p:cNvSpPr>
              <a:spLocks/>
            </p:cNvSpPr>
            <p:nvPr/>
          </p:nvSpPr>
          <p:spPr bwMode="auto">
            <a:xfrm rot="16200000">
              <a:off x="11961230" y="4099594"/>
              <a:ext cx="45702" cy="30468"/>
            </a:xfrm>
            <a:custGeom>
              <a:avLst/>
              <a:gdLst>
                <a:gd name="T0" fmla="*/ 4 w 8"/>
                <a:gd name="T1" fmla="*/ 5 h 5"/>
                <a:gd name="T2" fmla="*/ 5 w 8"/>
                <a:gd name="T3" fmla="*/ 5 h 5"/>
                <a:gd name="T4" fmla="*/ 5 w 8"/>
                <a:gd name="T5" fmla="*/ 0 h 5"/>
                <a:gd name="T6" fmla="*/ 4 w 8"/>
                <a:gd name="T7" fmla="*/ 0 h 5"/>
                <a:gd name="T8" fmla="*/ 4 w 8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4" y="5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8" y="5"/>
                    <a:pt x="8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5" name="Freeform 610"/>
            <p:cNvSpPr>
              <a:spLocks/>
            </p:cNvSpPr>
            <p:nvPr/>
          </p:nvSpPr>
          <p:spPr bwMode="auto">
            <a:xfrm rot="16200000">
              <a:off x="10349713" y="2087646"/>
              <a:ext cx="58760" cy="41350"/>
            </a:xfrm>
            <a:custGeom>
              <a:avLst/>
              <a:gdLst>
                <a:gd name="T0" fmla="*/ 3 w 10"/>
                <a:gd name="T1" fmla="*/ 6 h 7"/>
                <a:gd name="T2" fmla="*/ 8 w 10"/>
                <a:gd name="T3" fmla="*/ 4 h 7"/>
                <a:gd name="T4" fmla="*/ 10 w 10"/>
                <a:gd name="T5" fmla="*/ 2 h 7"/>
                <a:gd name="T6" fmla="*/ 7 w 10"/>
                <a:gd name="T7" fmla="*/ 0 h 7"/>
                <a:gd name="T8" fmla="*/ 3 w 10"/>
                <a:gd name="T9" fmla="*/ 2 h 7"/>
                <a:gd name="T10" fmla="*/ 1 w 10"/>
                <a:gd name="T11" fmla="*/ 2 h 7"/>
                <a:gd name="T12" fmla="*/ 0 w 10"/>
                <a:gd name="T13" fmla="*/ 5 h 7"/>
                <a:gd name="T14" fmla="*/ 3 w 10"/>
                <a:gd name="T1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7">
                  <a:moveTo>
                    <a:pt x="3" y="6"/>
                  </a:moveTo>
                  <a:cubicBezTo>
                    <a:pt x="3" y="6"/>
                    <a:pt x="5" y="6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6"/>
                    <a:pt x="2" y="7"/>
                    <a:pt x="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7" name="Freeform 612"/>
            <p:cNvSpPr>
              <a:spLocks/>
            </p:cNvSpPr>
            <p:nvPr/>
          </p:nvSpPr>
          <p:spPr bwMode="auto">
            <a:xfrm rot="16200000">
              <a:off x="5962942" y="638260"/>
              <a:ext cx="28292" cy="58760"/>
            </a:xfrm>
            <a:custGeom>
              <a:avLst/>
              <a:gdLst>
                <a:gd name="T0" fmla="*/ 5 w 5"/>
                <a:gd name="T1" fmla="*/ 8 h 10"/>
                <a:gd name="T2" fmla="*/ 5 w 5"/>
                <a:gd name="T3" fmla="*/ 2 h 10"/>
                <a:gd name="T4" fmla="*/ 2 w 5"/>
                <a:gd name="T5" fmla="*/ 0 h 10"/>
                <a:gd name="T6" fmla="*/ 1 w 5"/>
                <a:gd name="T7" fmla="*/ 3 h 10"/>
                <a:gd name="T8" fmla="*/ 1 w 5"/>
                <a:gd name="T9" fmla="*/ 8 h 10"/>
                <a:gd name="T10" fmla="*/ 3 w 5"/>
                <a:gd name="T11" fmla="*/ 10 h 10"/>
                <a:gd name="T12" fmla="*/ 5 w 5"/>
                <a:gd name="T13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0">
                  <a:moveTo>
                    <a:pt x="5" y="8"/>
                  </a:moveTo>
                  <a:cubicBezTo>
                    <a:pt x="5" y="6"/>
                    <a:pt x="5" y="4"/>
                    <a:pt x="5" y="2"/>
                  </a:cubicBezTo>
                  <a:cubicBezTo>
                    <a:pt x="4" y="1"/>
                    <a:pt x="4" y="0"/>
                    <a:pt x="2" y="0"/>
                  </a:cubicBezTo>
                  <a:cubicBezTo>
                    <a:pt x="1" y="0"/>
                    <a:pt x="0" y="1"/>
                    <a:pt x="1" y="3"/>
                  </a:cubicBezTo>
                  <a:cubicBezTo>
                    <a:pt x="1" y="5"/>
                    <a:pt x="1" y="6"/>
                    <a:pt x="1" y="8"/>
                  </a:cubicBezTo>
                  <a:cubicBezTo>
                    <a:pt x="1" y="10"/>
                    <a:pt x="1" y="10"/>
                    <a:pt x="3" y="10"/>
                  </a:cubicBezTo>
                  <a:cubicBezTo>
                    <a:pt x="4" y="10"/>
                    <a:pt x="5" y="10"/>
                    <a:pt x="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8" name="Freeform 613"/>
            <p:cNvSpPr>
              <a:spLocks noEditPoints="1"/>
            </p:cNvSpPr>
            <p:nvPr/>
          </p:nvSpPr>
          <p:spPr bwMode="auto">
            <a:xfrm rot="16200000">
              <a:off x="6218653" y="4360746"/>
              <a:ext cx="587589" cy="4302458"/>
            </a:xfrm>
            <a:custGeom>
              <a:avLst/>
              <a:gdLst>
                <a:gd name="T0" fmla="*/ 38 w 101"/>
                <a:gd name="T1" fmla="*/ 739 h 740"/>
                <a:gd name="T2" fmla="*/ 52 w 101"/>
                <a:gd name="T3" fmla="*/ 705 h 740"/>
                <a:gd name="T4" fmla="*/ 56 w 101"/>
                <a:gd name="T5" fmla="*/ 707 h 740"/>
                <a:gd name="T6" fmla="*/ 57 w 101"/>
                <a:gd name="T7" fmla="*/ 695 h 740"/>
                <a:gd name="T8" fmla="*/ 64 w 101"/>
                <a:gd name="T9" fmla="*/ 682 h 740"/>
                <a:gd name="T10" fmla="*/ 67 w 101"/>
                <a:gd name="T11" fmla="*/ 675 h 740"/>
                <a:gd name="T12" fmla="*/ 70 w 101"/>
                <a:gd name="T13" fmla="*/ 661 h 740"/>
                <a:gd name="T14" fmla="*/ 78 w 101"/>
                <a:gd name="T15" fmla="*/ 651 h 740"/>
                <a:gd name="T16" fmla="*/ 84 w 101"/>
                <a:gd name="T17" fmla="*/ 615 h 740"/>
                <a:gd name="T18" fmla="*/ 87 w 101"/>
                <a:gd name="T19" fmla="*/ 616 h 740"/>
                <a:gd name="T20" fmla="*/ 86 w 101"/>
                <a:gd name="T21" fmla="*/ 604 h 740"/>
                <a:gd name="T22" fmla="*/ 91 w 101"/>
                <a:gd name="T23" fmla="*/ 590 h 740"/>
                <a:gd name="T24" fmla="*/ 92 w 101"/>
                <a:gd name="T25" fmla="*/ 582 h 740"/>
                <a:gd name="T26" fmla="*/ 92 w 101"/>
                <a:gd name="T27" fmla="*/ 568 h 740"/>
                <a:gd name="T28" fmla="*/ 98 w 101"/>
                <a:gd name="T29" fmla="*/ 557 h 740"/>
                <a:gd name="T30" fmla="*/ 97 w 101"/>
                <a:gd name="T31" fmla="*/ 521 h 740"/>
                <a:gd name="T32" fmla="*/ 101 w 101"/>
                <a:gd name="T33" fmla="*/ 521 h 740"/>
                <a:gd name="T34" fmla="*/ 97 w 101"/>
                <a:gd name="T35" fmla="*/ 501 h 740"/>
                <a:gd name="T36" fmla="*/ 101 w 101"/>
                <a:gd name="T37" fmla="*/ 501 h 740"/>
                <a:gd name="T38" fmla="*/ 96 w 101"/>
                <a:gd name="T39" fmla="*/ 473 h 740"/>
                <a:gd name="T40" fmla="*/ 100 w 101"/>
                <a:gd name="T41" fmla="*/ 473 h 740"/>
                <a:gd name="T42" fmla="*/ 95 w 101"/>
                <a:gd name="T43" fmla="*/ 461 h 740"/>
                <a:gd name="T44" fmla="*/ 96 w 101"/>
                <a:gd name="T45" fmla="*/ 447 h 740"/>
                <a:gd name="T46" fmla="*/ 95 w 101"/>
                <a:gd name="T47" fmla="*/ 439 h 740"/>
                <a:gd name="T48" fmla="*/ 91 w 101"/>
                <a:gd name="T49" fmla="*/ 426 h 740"/>
                <a:gd name="T50" fmla="*/ 92 w 101"/>
                <a:gd name="T51" fmla="*/ 413 h 740"/>
                <a:gd name="T52" fmla="*/ 79 w 101"/>
                <a:gd name="T53" fmla="*/ 379 h 740"/>
                <a:gd name="T54" fmla="*/ 83 w 101"/>
                <a:gd name="T55" fmla="*/ 378 h 740"/>
                <a:gd name="T56" fmla="*/ 76 w 101"/>
                <a:gd name="T57" fmla="*/ 368 h 740"/>
                <a:gd name="T58" fmla="*/ 73 w 101"/>
                <a:gd name="T59" fmla="*/ 354 h 740"/>
                <a:gd name="T60" fmla="*/ 70 w 101"/>
                <a:gd name="T61" fmla="*/ 347 h 740"/>
                <a:gd name="T62" fmla="*/ 62 w 101"/>
                <a:gd name="T63" fmla="*/ 335 h 740"/>
                <a:gd name="T64" fmla="*/ 61 w 101"/>
                <a:gd name="T65" fmla="*/ 322 h 740"/>
                <a:gd name="T66" fmla="*/ 39 w 101"/>
                <a:gd name="T67" fmla="*/ 293 h 740"/>
                <a:gd name="T68" fmla="*/ 49 w 101"/>
                <a:gd name="T69" fmla="*/ 301 h 740"/>
                <a:gd name="T70" fmla="*/ 39 w 101"/>
                <a:gd name="T71" fmla="*/ 293 h 740"/>
                <a:gd name="T72" fmla="*/ 36 w 101"/>
                <a:gd name="T73" fmla="*/ 281 h 740"/>
                <a:gd name="T74" fmla="*/ 17 w 101"/>
                <a:gd name="T75" fmla="*/ 250 h 740"/>
                <a:gd name="T76" fmla="*/ 21 w 101"/>
                <a:gd name="T77" fmla="*/ 249 h 740"/>
                <a:gd name="T78" fmla="*/ 13 w 101"/>
                <a:gd name="T79" fmla="*/ 239 h 740"/>
                <a:gd name="T80" fmla="*/ 10 w 101"/>
                <a:gd name="T81" fmla="*/ 225 h 740"/>
                <a:gd name="T82" fmla="*/ 8 w 101"/>
                <a:gd name="T83" fmla="*/ 217 h 740"/>
                <a:gd name="T84" fmla="*/ 4 w 101"/>
                <a:gd name="T85" fmla="*/ 204 h 740"/>
                <a:gd name="T86" fmla="*/ 6 w 101"/>
                <a:gd name="T87" fmla="*/ 191 h 740"/>
                <a:gd name="T88" fmla="*/ 0 w 101"/>
                <a:gd name="T89" fmla="*/ 155 h 740"/>
                <a:gd name="T90" fmla="*/ 4 w 101"/>
                <a:gd name="T91" fmla="*/ 167 h 740"/>
                <a:gd name="T92" fmla="*/ 0 w 101"/>
                <a:gd name="T93" fmla="*/ 155 h 740"/>
                <a:gd name="T94" fmla="*/ 5 w 101"/>
                <a:gd name="T95" fmla="*/ 144 h 740"/>
                <a:gd name="T96" fmla="*/ 8 w 101"/>
                <a:gd name="T97" fmla="*/ 108 h 740"/>
                <a:gd name="T98" fmla="*/ 12 w 101"/>
                <a:gd name="T99" fmla="*/ 109 h 740"/>
                <a:gd name="T100" fmla="*/ 11 w 101"/>
                <a:gd name="T101" fmla="*/ 96 h 740"/>
                <a:gd name="T102" fmla="*/ 17 w 101"/>
                <a:gd name="T103" fmla="*/ 83 h 740"/>
                <a:gd name="T104" fmla="*/ 20 w 101"/>
                <a:gd name="T105" fmla="*/ 76 h 740"/>
                <a:gd name="T106" fmla="*/ 24 w 101"/>
                <a:gd name="T107" fmla="*/ 62 h 740"/>
                <a:gd name="T108" fmla="*/ 33 w 101"/>
                <a:gd name="T109" fmla="*/ 53 h 740"/>
                <a:gd name="T110" fmla="*/ 48 w 101"/>
                <a:gd name="T111" fmla="*/ 20 h 740"/>
                <a:gd name="T112" fmla="*/ 51 w 101"/>
                <a:gd name="T113" fmla="*/ 22 h 740"/>
                <a:gd name="T114" fmla="*/ 55 w 101"/>
                <a:gd name="T115" fmla="*/ 10 h 740"/>
                <a:gd name="T116" fmla="*/ 65 w 101"/>
                <a:gd name="T117" fmla="*/ 4 h 7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740">
                  <a:moveTo>
                    <a:pt x="41" y="727"/>
                  </a:moveTo>
                  <a:cubicBezTo>
                    <a:pt x="39" y="730"/>
                    <a:pt x="37" y="733"/>
                    <a:pt x="35" y="737"/>
                  </a:cubicBezTo>
                  <a:cubicBezTo>
                    <a:pt x="34" y="738"/>
                    <a:pt x="34" y="739"/>
                    <a:pt x="35" y="739"/>
                  </a:cubicBezTo>
                  <a:cubicBezTo>
                    <a:pt x="36" y="740"/>
                    <a:pt x="38" y="740"/>
                    <a:pt x="38" y="739"/>
                  </a:cubicBezTo>
                  <a:cubicBezTo>
                    <a:pt x="40" y="736"/>
                    <a:pt x="42" y="732"/>
                    <a:pt x="44" y="729"/>
                  </a:cubicBezTo>
                  <a:cubicBezTo>
                    <a:pt x="45" y="728"/>
                    <a:pt x="45" y="726"/>
                    <a:pt x="44" y="726"/>
                  </a:cubicBezTo>
                  <a:cubicBezTo>
                    <a:pt x="43" y="725"/>
                    <a:pt x="42" y="726"/>
                    <a:pt x="41" y="727"/>
                  </a:cubicBezTo>
                  <a:close/>
                  <a:moveTo>
                    <a:pt x="52" y="705"/>
                  </a:moveTo>
                  <a:cubicBezTo>
                    <a:pt x="50" y="709"/>
                    <a:pt x="49" y="713"/>
                    <a:pt x="47" y="716"/>
                  </a:cubicBezTo>
                  <a:cubicBezTo>
                    <a:pt x="46" y="717"/>
                    <a:pt x="47" y="718"/>
                    <a:pt x="48" y="719"/>
                  </a:cubicBezTo>
                  <a:cubicBezTo>
                    <a:pt x="49" y="719"/>
                    <a:pt x="50" y="719"/>
                    <a:pt x="50" y="718"/>
                  </a:cubicBezTo>
                  <a:cubicBezTo>
                    <a:pt x="52" y="714"/>
                    <a:pt x="54" y="711"/>
                    <a:pt x="56" y="707"/>
                  </a:cubicBezTo>
                  <a:cubicBezTo>
                    <a:pt x="56" y="706"/>
                    <a:pt x="56" y="705"/>
                    <a:pt x="55" y="704"/>
                  </a:cubicBezTo>
                  <a:cubicBezTo>
                    <a:pt x="54" y="704"/>
                    <a:pt x="53" y="704"/>
                    <a:pt x="52" y="705"/>
                  </a:cubicBezTo>
                  <a:close/>
                  <a:moveTo>
                    <a:pt x="62" y="684"/>
                  </a:moveTo>
                  <a:cubicBezTo>
                    <a:pt x="60" y="687"/>
                    <a:pt x="59" y="691"/>
                    <a:pt x="57" y="695"/>
                  </a:cubicBezTo>
                  <a:cubicBezTo>
                    <a:pt x="57" y="696"/>
                    <a:pt x="57" y="697"/>
                    <a:pt x="58" y="697"/>
                  </a:cubicBezTo>
                  <a:cubicBezTo>
                    <a:pt x="59" y="698"/>
                    <a:pt x="60" y="697"/>
                    <a:pt x="61" y="696"/>
                  </a:cubicBezTo>
                  <a:cubicBezTo>
                    <a:pt x="62" y="693"/>
                    <a:pt x="64" y="689"/>
                    <a:pt x="66" y="685"/>
                  </a:cubicBezTo>
                  <a:cubicBezTo>
                    <a:pt x="66" y="684"/>
                    <a:pt x="65" y="683"/>
                    <a:pt x="64" y="682"/>
                  </a:cubicBezTo>
                  <a:cubicBezTo>
                    <a:pt x="63" y="682"/>
                    <a:pt x="62" y="683"/>
                    <a:pt x="62" y="684"/>
                  </a:cubicBezTo>
                  <a:close/>
                  <a:moveTo>
                    <a:pt x="70" y="661"/>
                  </a:moveTo>
                  <a:cubicBezTo>
                    <a:pt x="69" y="665"/>
                    <a:pt x="68" y="669"/>
                    <a:pt x="66" y="672"/>
                  </a:cubicBezTo>
                  <a:cubicBezTo>
                    <a:pt x="66" y="673"/>
                    <a:pt x="66" y="675"/>
                    <a:pt x="67" y="675"/>
                  </a:cubicBezTo>
                  <a:cubicBezTo>
                    <a:pt x="68" y="675"/>
                    <a:pt x="70" y="675"/>
                    <a:pt x="70" y="674"/>
                  </a:cubicBezTo>
                  <a:cubicBezTo>
                    <a:pt x="71" y="670"/>
                    <a:pt x="73" y="666"/>
                    <a:pt x="74" y="663"/>
                  </a:cubicBezTo>
                  <a:cubicBezTo>
                    <a:pt x="74" y="661"/>
                    <a:pt x="74" y="660"/>
                    <a:pt x="73" y="660"/>
                  </a:cubicBezTo>
                  <a:cubicBezTo>
                    <a:pt x="72" y="660"/>
                    <a:pt x="71" y="660"/>
                    <a:pt x="70" y="661"/>
                  </a:cubicBezTo>
                  <a:close/>
                  <a:moveTo>
                    <a:pt x="77" y="638"/>
                  </a:moveTo>
                  <a:cubicBezTo>
                    <a:pt x="76" y="642"/>
                    <a:pt x="75" y="646"/>
                    <a:pt x="74" y="650"/>
                  </a:cubicBezTo>
                  <a:cubicBezTo>
                    <a:pt x="74" y="651"/>
                    <a:pt x="74" y="652"/>
                    <a:pt x="75" y="652"/>
                  </a:cubicBezTo>
                  <a:cubicBezTo>
                    <a:pt x="76" y="653"/>
                    <a:pt x="77" y="652"/>
                    <a:pt x="78" y="651"/>
                  </a:cubicBezTo>
                  <a:cubicBezTo>
                    <a:pt x="79" y="647"/>
                    <a:pt x="80" y="643"/>
                    <a:pt x="81" y="640"/>
                  </a:cubicBezTo>
                  <a:cubicBezTo>
                    <a:pt x="82" y="638"/>
                    <a:pt x="81" y="637"/>
                    <a:pt x="80" y="637"/>
                  </a:cubicBezTo>
                  <a:cubicBezTo>
                    <a:pt x="79" y="637"/>
                    <a:pt x="78" y="637"/>
                    <a:pt x="77" y="638"/>
                  </a:cubicBezTo>
                  <a:close/>
                  <a:moveTo>
                    <a:pt x="84" y="615"/>
                  </a:moveTo>
                  <a:cubicBezTo>
                    <a:pt x="83" y="619"/>
                    <a:pt x="82" y="623"/>
                    <a:pt x="81" y="627"/>
                  </a:cubicBezTo>
                  <a:cubicBezTo>
                    <a:pt x="80" y="628"/>
                    <a:pt x="81" y="629"/>
                    <a:pt x="82" y="629"/>
                  </a:cubicBezTo>
                  <a:cubicBezTo>
                    <a:pt x="83" y="630"/>
                    <a:pt x="84" y="629"/>
                    <a:pt x="84" y="628"/>
                  </a:cubicBezTo>
                  <a:cubicBezTo>
                    <a:pt x="85" y="624"/>
                    <a:pt x="86" y="620"/>
                    <a:pt x="87" y="616"/>
                  </a:cubicBezTo>
                  <a:cubicBezTo>
                    <a:pt x="88" y="615"/>
                    <a:pt x="87" y="614"/>
                    <a:pt x="86" y="614"/>
                  </a:cubicBezTo>
                  <a:cubicBezTo>
                    <a:pt x="85" y="614"/>
                    <a:pt x="84" y="614"/>
                    <a:pt x="84" y="615"/>
                  </a:cubicBezTo>
                  <a:close/>
                  <a:moveTo>
                    <a:pt x="89" y="592"/>
                  </a:moveTo>
                  <a:cubicBezTo>
                    <a:pt x="88" y="596"/>
                    <a:pt x="87" y="600"/>
                    <a:pt x="86" y="604"/>
                  </a:cubicBezTo>
                  <a:cubicBezTo>
                    <a:pt x="86" y="605"/>
                    <a:pt x="87" y="606"/>
                    <a:pt x="88" y="606"/>
                  </a:cubicBezTo>
                  <a:cubicBezTo>
                    <a:pt x="89" y="606"/>
                    <a:pt x="90" y="606"/>
                    <a:pt x="90" y="604"/>
                  </a:cubicBezTo>
                  <a:cubicBezTo>
                    <a:pt x="91" y="601"/>
                    <a:pt x="92" y="597"/>
                    <a:pt x="92" y="593"/>
                  </a:cubicBezTo>
                  <a:cubicBezTo>
                    <a:pt x="93" y="592"/>
                    <a:pt x="92" y="591"/>
                    <a:pt x="91" y="590"/>
                  </a:cubicBezTo>
                  <a:cubicBezTo>
                    <a:pt x="90" y="590"/>
                    <a:pt x="89" y="591"/>
                    <a:pt x="89" y="592"/>
                  </a:cubicBezTo>
                  <a:close/>
                  <a:moveTo>
                    <a:pt x="92" y="568"/>
                  </a:moveTo>
                  <a:cubicBezTo>
                    <a:pt x="92" y="572"/>
                    <a:pt x="91" y="576"/>
                    <a:pt x="91" y="580"/>
                  </a:cubicBezTo>
                  <a:cubicBezTo>
                    <a:pt x="90" y="581"/>
                    <a:pt x="91" y="582"/>
                    <a:pt x="92" y="582"/>
                  </a:cubicBezTo>
                  <a:cubicBezTo>
                    <a:pt x="93" y="583"/>
                    <a:pt x="94" y="582"/>
                    <a:pt x="95" y="581"/>
                  </a:cubicBezTo>
                  <a:cubicBezTo>
                    <a:pt x="95" y="577"/>
                    <a:pt x="96" y="573"/>
                    <a:pt x="96" y="569"/>
                  </a:cubicBezTo>
                  <a:cubicBezTo>
                    <a:pt x="97" y="568"/>
                    <a:pt x="96" y="567"/>
                    <a:pt x="95" y="567"/>
                  </a:cubicBezTo>
                  <a:cubicBezTo>
                    <a:pt x="94" y="566"/>
                    <a:pt x="93" y="567"/>
                    <a:pt x="92" y="568"/>
                  </a:cubicBezTo>
                  <a:close/>
                  <a:moveTo>
                    <a:pt x="95" y="545"/>
                  </a:moveTo>
                  <a:cubicBezTo>
                    <a:pt x="95" y="549"/>
                    <a:pt x="94" y="553"/>
                    <a:pt x="94" y="556"/>
                  </a:cubicBezTo>
                  <a:cubicBezTo>
                    <a:pt x="94" y="558"/>
                    <a:pt x="95" y="559"/>
                    <a:pt x="96" y="559"/>
                  </a:cubicBezTo>
                  <a:cubicBezTo>
                    <a:pt x="97" y="559"/>
                    <a:pt x="98" y="558"/>
                    <a:pt x="98" y="557"/>
                  </a:cubicBezTo>
                  <a:cubicBezTo>
                    <a:pt x="98" y="553"/>
                    <a:pt x="99" y="549"/>
                    <a:pt x="99" y="545"/>
                  </a:cubicBezTo>
                  <a:cubicBezTo>
                    <a:pt x="99" y="544"/>
                    <a:pt x="98" y="543"/>
                    <a:pt x="97" y="543"/>
                  </a:cubicBezTo>
                  <a:cubicBezTo>
                    <a:pt x="96" y="543"/>
                    <a:pt x="95" y="543"/>
                    <a:pt x="95" y="545"/>
                  </a:cubicBezTo>
                  <a:close/>
                  <a:moveTo>
                    <a:pt x="97" y="521"/>
                  </a:moveTo>
                  <a:cubicBezTo>
                    <a:pt x="97" y="525"/>
                    <a:pt x="96" y="529"/>
                    <a:pt x="96" y="533"/>
                  </a:cubicBezTo>
                  <a:cubicBezTo>
                    <a:pt x="96" y="534"/>
                    <a:pt x="97" y="535"/>
                    <a:pt x="98" y="535"/>
                  </a:cubicBezTo>
                  <a:cubicBezTo>
                    <a:pt x="99" y="535"/>
                    <a:pt x="100" y="534"/>
                    <a:pt x="100" y="533"/>
                  </a:cubicBezTo>
                  <a:cubicBezTo>
                    <a:pt x="100" y="529"/>
                    <a:pt x="101" y="525"/>
                    <a:pt x="101" y="521"/>
                  </a:cubicBezTo>
                  <a:cubicBezTo>
                    <a:pt x="101" y="520"/>
                    <a:pt x="100" y="519"/>
                    <a:pt x="99" y="519"/>
                  </a:cubicBezTo>
                  <a:cubicBezTo>
                    <a:pt x="98" y="519"/>
                    <a:pt x="97" y="520"/>
                    <a:pt x="97" y="521"/>
                  </a:cubicBezTo>
                  <a:close/>
                  <a:moveTo>
                    <a:pt x="97" y="497"/>
                  </a:moveTo>
                  <a:cubicBezTo>
                    <a:pt x="97" y="498"/>
                    <a:pt x="97" y="499"/>
                    <a:pt x="97" y="501"/>
                  </a:cubicBezTo>
                  <a:cubicBezTo>
                    <a:pt x="97" y="503"/>
                    <a:pt x="97" y="506"/>
                    <a:pt x="97" y="509"/>
                  </a:cubicBezTo>
                  <a:cubicBezTo>
                    <a:pt x="97" y="510"/>
                    <a:pt x="98" y="511"/>
                    <a:pt x="99" y="511"/>
                  </a:cubicBezTo>
                  <a:cubicBezTo>
                    <a:pt x="100" y="511"/>
                    <a:pt x="101" y="510"/>
                    <a:pt x="101" y="509"/>
                  </a:cubicBezTo>
                  <a:cubicBezTo>
                    <a:pt x="101" y="506"/>
                    <a:pt x="101" y="503"/>
                    <a:pt x="101" y="501"/>
                  </a:cubicBezTo>
                  <a:cubicBezTo>
                    <a:pt x="101" y="499"/>
                    <a:pt x="101" y="498"/>
                    <a:pt x="101" y="497"/>
                  </a:cubicBezTo>
                  <a:cubicBezTo>
                    <a:pt x="101" y="496"/>
                    <a:pt x="100" y="495"/>
                    <a:pt x="99" y="495"/>
                  </a:cubicBezTo>
                  <a:cubicBezTo>
                    <a:pt x="98" y="495"/>
                    <a:pt x="97" y="496"/>
                    <a:pt x="97" y="497"/>
                  </a:cubicBezTo>
                  <a:close/>
                  <a:moveTo>
                    <a:pt x="96" y="473"/>
                  </a:moveTo>
                  <a:cubicBezTo>
                    <a:pt x="97" y="477"/>
                    <a:pt x="97" y="481"/>
                    <a:pt x="97" y="485"/>
                  </a:cubicBezTo>
                  <a:cubicBezTo>
                    <a:pt x="97" y="486"/>
                    <a:pt x="98" y="487"/>
                    <a:pt x="99" y="487"/>
                  </a:cubicBezTo>
                  <a:cubicBezTo>
                    <a:pt x="100" y="487"/>
                    <a:pt x="101" y="486"/>
                    <a:pt x="101" y="485"/>
                  </a:cubicBezTo>
                  <a:cubicBezTo>
                    <a:pt x="101" y="481"/>
                    <a:pt x="101" y="477"/>
                    <a:pt x="100" y="473"/>
                  </a:cubicBezTo>
                  <a:cubicBezTo>
                    <a:pt x="100" y="472"/>
                    <a:pt x="99" y="471"/>
                    <a:pt x="98" y="471"/>
                  </a:cubicBezTo>
                  <a:cubicBezTo>
                    <a:pt x="97" y="471"/>
                    <a:pt x="96" y="472"/>
                    <a:pt x="96" y="473"/>
                  </a:cubicBezTo>
                  <a:close/>
                  <a:moveTo>
                    <a:pt x="94" y="449"/>
                  </a:moveTo>
                  <a:cubicBezTo>
                    <a:pt x="95" y="453"/>
                    <a:pt x="95" y="457"/>
                    <a:pt x="95" y="461"/>
                  </a:cubicBezTo>
                  <a:cubicBezTo>
                    <a:pt x="96" y="462"/>
                    <a:pt x="97" y="463"/>
                    <a:pt x="98" y="463"/>
                  </a:cubicBezTo>
                  <a:cubicBezTo>
                    <a:pt x="99" y="463"/>
                    <a:pt x="100" y="462"/>
                    <a:pt x="99" y="461"/>
                  </a:cubicBezTo>
                  <a:cubicBezTo>
                    <a:pt x="99" y="457"/>
                    <a:pt x="99" y="453"/>
                    <a:pt x="98" y="449"/>
                  </a:cubicBezTo>
                  <a:cubicBezTo>
                    <a:pt x="98" y="448"/>
                    <a:pt x="97" y="447"/>
                    <a:pt x="96" y="447"/>
                  </a:cubicBezTo>
                  <a:cubicBezTo>
                    <a:pt x="95" y="447"/>
                    <a:pt x="94" y="448"/>
                    <a:pt x="94" y="449"/>
                  </a:cubicBezTo>
                  <a:close/>
                  <a:moveTo>
                    <a:pt x="91" y="426"/>
                  </a:moveTo>
                  <a:cubicBezTo>
                    <a:pt x="91" y="429"/>
                    <a:pt x="92" y="433"/>
                    <a:pt x="93" y="437"/>
                  </a:cubicBezTo>
                  <a:cubicBezTo>
                    <a:pt x="93" y="438"/>
                    <a:pt x="94" y="439"/>
                    <a:pt x="95" y="439"/>
                  </a:cubicBezTo>
                  <a:cubicBezTo>
                    <a:pt x="96" y="439"/>
                    <a:pt x="97" y="438"/>
                    <a:pt x="97" y="437"/>
                  </a:cubicBezTo>
                  <a:cubicBezTo>
                    <a:pt x="96" y="433"/>
                    <a:pt x="95" y="429"/>
                    <a:pt x="95" y="425"/>
                  </a:cubicBezTo>
                  <a:cubicBezTo>
                    <a:pt x="94" y="424"/>
                    <a:pt x="93" y="423"/>
                    <a:pt x="92" y="423"/>
                  </a:cubicBezTo>
                  <a:cubicBezTo>
                    <a:pt x="91" y="423"/>
                    <a:pt x="91" y="424"/>
                    <a:pt x="91" y="426"/>
                  </a:cubicBezTo>
                  <a:close/>
                  <a:moveTo>
                    <a:pt x="86" y="402"/>
                  </a:moveTo>
                  <a:cubicBezTo>
                    <a:pt x="87" y="406"/>
                    <a:pt x="88" y="410"/>
                    <a:pt x="88" y="414"/>
                  </a:cubicBezTo>
                  <a:cubicBezTo>
                    <a:pt x="89" y="415"/>
                    <a:pt x="90" y="416"/>
                    <a:pt x="91" y="415"/>
                  </a:cubicBezTo>
                  <a:cubicBezTo>
                    <a:pt x="92" y="415"/>
                    <a:pt x="93" y="414"/>
                    <a:pt x="92" y="413"/>
                  </a:cubicBezTo>
                  <a:cubicBezTo>
                    <a:pt x="92" y="409"/>
                    <a:pt x="91" y="405"/>
                    <a:pt x="90" y="401"/>
                  </a:cubicBezTo>
                  <a:cubicBezTo>
                    <a:pt x="89" y="400"/>
                    <a:pt x="88" y="399"/>
                    <a:pt x="87" y="400"/>
                  </a:cubicBezTo>
                  <a:cubicBezTo>
                    <a:pt x="86" y="400"/>
                    <a:pt x="86" y="401"/>
                    <a:pt x="86" y="402"/>
                  </a:cubicBezTo>
                  <a:close/>
                  <a:moveTo>
                    <a:pt x="79" y="379"/>
                  </a:moveTo>
                  <a:cubicBezTo>
                    <a:pt x="81" y="383"/>
                    <a:pt x="82" y="387"/>
                    <a:pt x="83" y="391"/>
                  </a:cubicBezTo>
                  <a:cubicBezTo>
                    <a:pt x="83" y="392"/>
                    <a:pt x="84" y="392"/>
                    <a:pt x="85" y="392"/>
                  </a:cubicBezTo>
                  <a:cubicBezTo>
                    <a:pt x="86" y="392"/>
                    <a:pt x="87" y="391"/>
                    <a:pt x="87" y="390"/>
                  </a:cubicBezTo>
                  <a:cubicBezTo>
                    <a:pt x="86" y="386"/>
                    <a:pt x="85" y="382"/>
                    <a:pt x="83" y="378"/>
                  </a:cubicBezTo>
                  <a:cubicBezTo>
                    <a:pt x="83" y="377"/>
                    <a:pt x="82" y="376"/>
                    <a:pt x="81" y="377"/>
                  </a:cubicBezTo>
                  <a:cubicBezTo>
                    <a:pt x="80" y="377"/>
                    <a:pt x="79" y="378"/>
                    <a:pt x="79" y="379"/>
                  </a:cubicBezTo>
                  <a:close/>
                  <a:moveTo>
                    <a:pt x="72" y="357"/>
                  </a:moveTo>
                  <a:cubicBezTo>
                    <a:pt x="73" y="360"/>
                    <a:pt x="74" y="364"/>
                    <a:pt x="76" y="368"/>
                  </a:cubicBezTo>
                  <a:cubicBezTo>
                    <a:pt x="76" y="369"/>
                    <a:pt x="77" y="369"/>
                    <a:pt x="78" y="369"/>
                  </a:cubicBezTo>
                  <a:cubicBezTo>
                    <a:pt x="79" y="369"/>
                    <a:pt x="80" y="368"/>
                    <a:pt x="80" y="366"/>
                  </a:cubicBezTo>
                  <a:cubicBezTo>
                    <a:pt x="78" y="363"/>
                    <a:pt x="77" y="359"/>
                    <a:pt x="75" y="355"/>
                  </a:cubicBezTo>
                  <a:cubicBezTo>
                    <a:pt x="75" y="354"/>
                    <a:pt x="74" y="354"/>
                    <a:pt x="73" y="354"/>
                  </a:cubicBezTo>
                  <a:cubicBezTo>
                    <a:pt x="72" y="354"/>
                    <a:pt x="71" y="356"/>
                    <a:pt x="72" y="357"/>
                  </a:cubicBezTo>
                  <a:close/>
                  <a:moveTo>
                    <a:pt x="62" y="335"/>
                  </a:moveTo>
                  <a:cubicBezTo>
                    <a:pt x="64" y="338"/>
                    <a:pt x="66" y="342"/>
                    <a:pt x="67" y="346"/>
                  </a:cubicBezTo>
                  <a:cubicBezTo>
                    <a:pt x="68" y="347"/>
                    <a:pt x="69" y="347"/>
                    <a:pt x="70" y="347"/>
                  </a:cubicBezTo>
                  <a:cubicBezTo>
                    <a:pt x="71" y="346"/>
                    <a:pt x="71" y="345"/>
                    <a:pt x="71" y="344"/>
                  </a:cubicBezTo>
                  <a:cubicBezTo>
                    <a:pt x="69" y="340"/>
                    <a:pt x="68" y="337"/>
                    <a:pt x="66" y="333"/>
                  </a:cubicBezTo>
                  <a:cubicBezTo>
                    <a:pt x="65" y="332"/>
                    <a:pt x="64" y="332"/>
                    <a:pt x="63" y="332"/>
                  </a:cubicBezTo>
                  <a:cubicBezTo>
                    <a:pt x="62" y="332"/>
                    <a:pt x="62" y="334"/>
                    <a:pt x="62" y="335"/>
                  </a:cubicBezTo>
                  <a:close/>
                  <a:moveTo>
                    <a:pt x="51" y="313"/>
                  </a:moveTo>
                  <a:cubicBezTo>
                    <a:pt x="53" y="317"/>
                    <a:pt x="55" y="320"/>
                    <a:pt x="57" y="324"/>
                  </a:cubicBezTo>
                  <a:cubicBezTo>
                    <a:pt x="57" y="325"/>
                    <a:pt x="59" y="325"/>
                    <a:pt x="60" y="325"/>
                  </a:cubicBezTo>
                  <a:cubicBezTo>
                    <a:pt x="61" y="324"/>
                    <a:pt x="61" y="323"/>
                    <a:pt x="61" y="322"/>
                  </a:cubicBezTo>
                  <a:cubicBezTo>
                    <a:pt x="59" y="319"/>
                    <a:pt x="57" y="315"/>
                    <a:pt x="55" y="311"/>
                  </a:cubicBezTo>
                  <a:cubicBezTo>
                    <a:pt x="54" y="311"/>
                    <a:pt x="53" y="310"/>
                    <a:pt x="52" y="311"/>
                  </a:cubicBezTo>
                  <a:cubicBezTo>
                    <a:pt x="51" y="311"/>
                    <a:pt x="51" y="312"/>
                    <a:pt x="51" y="313"/>
                  </a:cubicBezTo>
                  <a:close/>
                  <a:moveTo>
                    <a:pt x="39" y="293"/>
                  </a:moveTo>
                  <a:cubicBezTo>
                    <a:pt x="39" y="294"/>
                    <a:pt x="40" y="295"/>
                    <a:pt x="40" y="295"/>
                  </a:cubicBezTo>
                  <a:cubicBezTo>
                    <a:pt x="42" y="298"/>
                    <a:pt x="44" y="301"/>
                    <a:pt x="45" y="303"/>
                  </a:cubicBezTo>
                  <a:cubicBezTo>
                    <a:pt x="46" y="304"/>
                    <a:pt x="47" y="304"/>
                    <a:pt x="48" y="304"/>
                  </a:cubicBezTo>
                  <a:cubicBezTo>
                    <a:pt x="49" y="303"/>
                    <a:pt x="49" y="302"/>
                    <a:pt x="49" y="301"/>
                  </a:cubicBezTo>
                  <a:cubicBezTo>
                    <a:pt x="47" y="298"/>
                    <a:pt x="46" y="296"/>
                    <a:pt x="44" y="293"/>
                  </a:cubicBezTo>
                  <a:cubicBezTo>
                    <a:pt x="43" y="292"/>
                    <a:pt x="43" y="292"/>
                    <a:pt x="42" y="291"/>
                  </a:cubicBezTo>
                  <a:cubicBezTo>
                    <a:pt x="42" y="290"/>
                    <a:pt x="41" y="290"/>
                    <a:pt x="40" y="290"/>
                  </a:cubicBezTo>
                  <a:cubicBezTo>
                    <a:pt x="39" y="291"/>
                    <a:pt x="38" y="292"/>
                    <a:pt x="39" y="293"/>
                  </a:cubicBezTo>
                  <a:close/>
                  <a:moveTo>
                    <a:pt x="27" y="272"/>
                  </a:moveTo>
                  <a:cubicBezTo>
                    <a:pt x="29" y="276"/>
                    <a:pt x="31" y="279"/>
                    <a:pt x="33" y="283"/>
                  </a:cubicBezTo>
                  <a:cubicBezTo>
                    <a:pt x="33" y="284"/>
                    <a:pt x="34" y="284"/>
                    <a:pt x="35" y="283"/>
                  </a:cubicBezTo>
                  <a:cubicBezTo>
                    <a:pt x="36" y="283"/>
                    <a:pt x="37" y="282"/>
                    <a:pt x="36" y="281"/>
                  </a:cubicBezTo>
                  <a:cubicBezTo>
                    <a:pt x="34" y="277"/>
                    <a:pt x="32" y="274"/>
                    <a:pt x="30" y="270"/>
                  </a:cubicBezTo>
                  <a:cubicBezTo>
                    <a:pt x="30" y="269"/>
                    <a:pt x="29" y="269"/>
                    <a:pt x="28" y="269"/>
                  </a:cubicBezTo>
                  <a:cubicBezTo>
                    <a:pt x="27" y="270"/>
                    <a:pt x="26" y="271"/>
                    <a:pt x="27" y="272"/>
                  </a:cubicBezTo>
                  <a:close/>
                  <a:moveTo>
                    <a:pt x="17" y="250"/>
                  </a:moveTo>
                  <a:cubicBezTo>
                    <a:pt x="18" y="254"/>
                    <a:pt x="20" y="257"/>
                    <a:pt x="22" y="261"/>
                  </a:cubicBezTo>
                  <a:cubicBezTo>
                    <a:pt x="22" y="262"/>
                    <a:pt x="23" y="263"/>
                    <a:pt x="24" y="262"/>
                  </a:cubicBezTo>
                  <a:cubicBezTo>
                    <a:pt x="25" y="262"/>
                    <a:pt x="26" y="261"/>
                    <a:pt x="25" y="260"/>
                  </a:cubicBezTo>
                  <a:cubicBezTo>
                    <a:pt x="24" y="256"/>
                    <a:pt x="22" y="252"/>
                    <a:pt x="21" y="249"/>
                  </a:cubicBezTo>
                  <a:cubicBezTo>
                    <a:pt x="20" y="248"/>
                    <a:pt x="19" y="247"/>
                    <a:pt x="18" y="247"/>
                  </a:cubicBezTo>
                  <a:cubicBezTo>
                    <a:pt x="17" y="248"/>
                    <a:pt x="16" y="249"/>
                    <a:pt x="17" y="250"/>
                  </a:cubicBezTo>
                  <a:close/>
                  <a:moveTo>
                    <a:pt x="9" y="227"/>
                  </a:moveTo>
                  <a:cubicBezTo>
                    <a:pt x="10" y="231"/>
                    <a:pt x="11" y="235"/>
                    <a:pt x="13" y="239"/>
                  </a:cubicBezTo>
                  <a:cubicBezTo>
                    <a:pt x="13" y="240"/>
                    <a:pt x="14" y="240"/>
                    <a:pt x="15" y="240"/>
                  </a:cubicBezTo>
                  <a:cubicBezTo>
                    <a:pt x="16" y="240"/>
                    <a:pt x="17" y="238"/>
                    <a:pt x="16" y="237"/>
                  </a:cubicBezTo>
                  <a:cubicBezTo>
                    <a:pt x="15" y="234"/>
                    <a:pt x="14" y="230"/>
                    <a:pt x="13" y="226"/>
                  </a:cubicBezTo>
                  <a:cubicBezTo>
                    <a:pt x="12" y="225"/>
                    <a:pt x="11" y="224"/>
                    <a:pt x="10" y="225"/>
                  </a:cubicBezTo>
                  <a:cubicBezTo>
                    <a:pt x="9" y="225"/>
                    <a:pt x="9" y="226"/>
                    <a:pt x="9" y="227"/>
                  </a:cubicBezTo>
                  <a:close/>
                  <a:moveTo>
                    <a:pt x="4" y="204"/>
                  </a:moveTo>
                  <a:cubicBezTo>
                    <a:pt x="4" y="208"/>
                    <a:pt x="5" y="212"/>
                    <a:pt x="6" y="215"/>
                  </a:cubicBezTo>
                  <a:cubicBezTo>
                    <a:pt x="6" y="217"/>
                    <a:pt x="7" y="217"/>
                    <a:pt x="8" y="217"/>
                  </a:cubicBezTo>
                  <a:cubicBezTo>
                    <a:pt x="9" y="217"/>
                    <a:pt x="10" y="216"/>
                    <a:pt x="10" y="215"/>
                  </a:cubicBezTo>
                  <a:cubicBezTo>
                    <a:pt x="9" y="211"/>
                    <a:pt x="8" y="207"/>
                    <a:pt x="7" y="203"/>
                  </a:cubicBezTo>
                  <a:cubicBezTo>
                    <a:pt x="7" y="202"/>
                    <a:pt x="6" y="201"/>
                    <a:pt x="5" y="201"/>
                  </a:cubicBezTo>
                  <a:cubicBezTo>
                    <a:pt x="4" y="201"/>
                    <a:pt x="3" y="203"/>
                    <a:pt x="4" y="204"/>
                  </a:cubicBezTo>
                  <a:close/>
                  <a:moveTo>
                    <a:pt x="1" y="180"/>
                  </a:moveTo>
                  <a:cubicBezTo>
                    <a:pt x="1" y="184"/>
                    <a:pt x="1" y="188"/>
                    <a:pt x="2" y="192"/>
                  </a:cubicBezTo>
                  <a:cubicBezTo>
                    <a:pt x="2" y="193"/>
                    <a:pt x="3" y="194"/>
                    <a:pt x="4" y="193"/>
                  </a:cubicBezTo>
                  <a:cubicBezTo>
                    <a:pt x="5" y="193"/>
                    <a:pt x="6" y="192"/>
                    <a:pt x="6" y="191"/>
                  </a:cubicBezTo>
                  <a:cubicBezTo>
                    <a:pt x="5" y="187"/>
                    <a:pt x="5" y="183"/>
                    <a:pt x="5" y="179"/>
                  </a:cubicBezTo>
                  <a:cubicBezTo>
                    <a:pt x="5" y="178"/>
                    <a:pt x="4" y="177"/>
                    <a:pt x="3" y="177"/>
                  </a:cubicBezTo>
                  <a:cubicBezTo>
                    <a:pt x="1" y="178"/>
                    <a:pt x="1" y="178"/>
                    <a:pt x="1" y="180"/>
                  </a:cubicBezTo>
                  <a:close/>
                  <a:moveTo>
                    <a:pt x="0" y="155"/>
                  </a:moveTo>
                  <a:cubicBezTo>
                    <a:pt x="0" y="159"/>
                    <a:pt x="0" y="162"/>
                    <a:pt x="0" y="166"/>
                  </a:cubicBezTo>
                  <a:cubicBezTo>
                    <a:pt x="0" y="166"/>
                    <a:pt x="0" y="167"/>
                    <a:pt x="0" y="167"/>
                  </a:cubicBezTo>
                  <a:cubicBezTo>
                    <a:pt x="0" y="169"/>
                    <a:pt x="1" y="169"/>
                    <a:pt x="2" y="169"/>
                  </a:cubicBezTo>
                  <a:cubicBezTo>
                    <a:pt x="3" y="169"/>
                    <a:pt x="4" y="169"/>
                    <a:pt x="4" y="167"/>
                  </a:cubicBezTo>
                  <a:cubicBezTo>
                    <a:pt x="4" y="167"/>
                    <a:pt x="4" y="166"/>
                    <a:pt x="4" y="166"/>
                  </a:cubicBezTo>
                  <a:cubicBezTo>
                    <a:pt x="4" y="162"/>
                    <a:pt x="4" y="159"/>
                    <a:pt x="4" y="156"/>
                  </a:cubicBezTo>
                  <a:cubicBezTo>
                    <a:pt x="5" y="154"/>
                    <a:pt x="4" y="154"/>
                    <a:pt x="3" y="153"/>
                  </a:cubicBezTo>
                  <a:cubicBezTo>
                    <a:pt x="1" y="153"/>
                    <a:pt x="1" y="154"/>
                    <a:pt x="0" y="155"/>
                  </a:cubicBezTo>
                  <a:close/>
                  <a:moveTo>
                    <a:pt x="3" y="131"/>
                  </a:moveTo>
                  <a:cubicBezTo>
                    <a:pt x="2" y="135"/>
                    <a:pt x="2" y="139"/>
                    <a:pt x="1" y="143"/>
                  </a:cubicBezTo>
                  <a:cubicBezTo>
                    <a:pt x="1" y="144"/>
                    <a:pt x="2" y="145"/>
                    <a:pt x="3" y="145"/>
                  </a:cubicBezTo>
                  <a:cubicBezTo>
                    <a:pt x="4" y="146"/>
                    <a:pt x="5" y="145"/>
                    <a:pt x="5" y="144"/>
                  </a:cubicBezTo>
                  <a:cubicBezTo>
                    <a:pt x="6" y="140"/>
                    <a:pt x="6" y="136"/>
                    <a:pt x="7" y="132"/>
                  </a:cubicBezTo>
                  <a:cubicBezTo>
                    <a:pt x="7" y="131"/>
                    <a:pt x="6" y="130"/>
                    <a:pt x="5" y="130"/>
                  </a:cubicBezTo>
                  <a:cubicBezTo>
                    <a:pt x="4" y="129"/>
                    <a:pt x="3" y="130"/>
                    <a:pt x="3" y="131"/>
                  </a:cubicBezTo>
                  <a:close/>
                  <a:moveTo>
                    <a:pt x="8" y="108"/>
                  </a:moveTo>
                  <a:cubicBezTo>
                    <a:pt x="7" y="111"/>
                    <a:pt x="6" y="115"/>
                    <a:pt x="5" y="119"/>
                  </a:cubicBezTo>
                  <a:cubicBezTo>
                    <a:pt x="5" y="120"/>
                    <a:pt x="5" y="122"/>
                    <a:pt x="7" y="122"/>
                  </a:cubicBezTo>
                  <a:cubicBezTo>
                    <a:pt x="8" y="122"/>
                    <a:pt x="9" y="121"/>
                    <a:pt x="9" y="120"/>
                  </a:cubicBezTo>
                  <a:cubicBezTo>
                    <a:pt x="10" y="116"/>
                    <a:pt x="11" y="112"/>
                    <a:pt x="12" y="109"/>
                  </a:cubicBezTo>
                  <a:cubicBezTo>
                    <a:pt x="12" y="108"/>
                    <a:pt x="11" y="106"/>
                    <a:pt x="10" y="106"/>
                  </a:cubicBezTo>
                  <a:cubicBezTo>
                    <a:pt x="9" y="106"/>
                    <a:pt x="8" y="107"/>
                    <a:pt x="8" y="108"/>
                  </a:cubicBezTo>
                  <a:close/>
                  <a:moveTo>
                    <a:pt x="15" y="84"/>
                  </a:moveTo>
                  <a:cubicBezTo>
                    <a:pt x="13" y="88"/>
                    <a:pt x="12" y="92"/>
                    <a:pt x="11" y="96"/>
                  </a:cubicBezTo>
                  <a:cubicBezTo>
                    <a:pt x="11" y="97"/>
                    <a:pt x="11" y="98"/>
                    <a:pt x="12" y="98"/>
                  </a:cubicBezTo>
                  <a:cubicBezTo>
                    <a:pt x="13" y="99"/>
                    <a:pt x="14" y="98"/>
                    <a:pt x="15" y="97"/>
                  </a:cubicBezTo>
                  <a:cubicBezTo>
                    <a:pt x="16" y="93"/>
                    <a:pt x="17" y="90"/>
                    <a:pt x="19" y="86"/>
                  </a:cubicBezTo>
                  <a:cubicBezTo>
                    <a:pt x="19" y="85"/>
                    <a:pt x="18" y="84"/>
                    <a:pt x="17" y="83"/>
                  </a:cubicBezTo>
                  <a:cubicBezTo>
                    <a:pt x="16" y="83"/>
                    <a:pt x="15" y="83"/>
                    <a:pt x="15" y="84"/>
                  </a:cubicBezTo>
                  <a:close/>
                  <a:moveTo>
                    <a:pt x="24" y="62"/>
                  </a:moveTo>
                  <a:cubicBezTo>
                    <a:pt x="22" y="66"/>
                    <a:pt x="21" y="69"/>
                    <a:pt x="19" y="73"/>
                  </a:cubicBezTo>
                  <a:cubicBezTo>
                    <a:pt x="19" y="74"/>
                    <a:pt x="19" y="75"/>
                    <a:pt x="20" y="76"/>
                  </a:cubicBezTo>
                  <a:cubicBezTo>
                    <a:pt x="21" y="76"/>
                    <a:pt x="22" y="76"/>
                    <a:pt x="23" y="75"/>
                  </a:cubicBezTo>
                  <a:cubicBezTo>
                    <a:pt x="24" y="71"/>
                    <a:pt x="26" y="67"/>
                    <a:pt x="28" y="64"/>
                  </a:cubicBezTo>
                  <a:cubicBezTo>
                    <a:pt x="28" y="63"/>
                    <a:pt x="28" y="62"/>
                    <a:pt x="27" y="61"/>
                  </a:cubicBezTo>
                  <a:cubicBezTo>
                    <a:pt x="26" y="61"/>
                    <a:pt x="24" y="61"/>
                    <a:pt x="24" y="62"/>
                  </a:cubicBezTo>
                  <a:close/>
                  <a:moveTo>
                    <a:pt x="35" y="41"/>
                  </a:moveTo>
                  <a:cubicBezTo>
                    <a:pt x="33" y="44"/>
                    <a:pt x="31" y="47"/>
                    <a:pt x="29" y="51"/>
                  </a:cubicBezTo>
                  <a:cubicBezTo>
                    <a:pt x="29" y="52"/>
                    <a:pt x="29" y="53"/>
                    <a:pt x="30" y="54"/>
                  </a:cubicBezTo>
                  <a:cubicBezTo>
                    <a:pt x="31" y="54"/>
                    <a:pt x="32" y="54"/>
                    <a:pt x="33" y="53"/>
                  </a:cubicBezTo>
                  <a:cubicBezTo>
                    <a:pt x="35" y="49"/>
                    <a:pt x="37" y="46"/>
                    <a:pt x="38" y="43"/>
                  </a:cubicBezTo>
                  <a:cubicBezTo>
                    <a:pt x="39" y="42"/>
                    <a:pt x="39" y="40"/>
                    <a:pt x="38" y="40"/>
                  </a:cubicBezTo>
                  <a:cubicBezTo>
                    <a:pt x="37" y="39"/>
                    <a:pt x="36" y="40"/>
                    <a:pt x="35" y="41"/>
                  </a:cubicBezTo>
                  <a:close/>
                  <a:moveTo>
                    <a:pt x="48" y="20"/>
                  </a:moveTo>
                  <a:cubicBezTo>
                    <a:pt x="46" y="23"/>
                    <a:pt x="43" y="26"/>
                    <a:pt x="41" y="30"/>
                  </a:cubicBezTo>
                  <a:cubicBezTo>
                    <a:pt x="41" y="31"/>
                    <a:pt x="41" y="32"/>
                    <a:pt x="42" y="33"/>
                  </a:cubicBezTo>
                  <a:cubicBezTo>
                    <a:pt x="43" y="34"/>
                    <a:pt x="44" y="33"/>
                    <a:pt x="45" y="32"/>
                  </a:cubicBezTo>
                  <a:cubicBezTo>
                    <a:pt x="47" y="29"/>
                    <a:pt x="49" y="25"/>
                    <a:pt x="51" y="22"/>
                  </a:cubicBezTo>
                  <a:cubicBezTo>
                    <a:pt x="52" y="21"/>
                    <a:pt x="51" y="20"/>
                    <a:pt x="51" y="20"/>
                  </a:cubicBezTo>
                  <a:cubicBezTo>
                    <a:pt x="50" y="19"/>
                    <a:pt x="48" y="19"/>
                    <a:pt x="48" y="20"/>
                  </a:cubicBezTo>
                  <a:close/>
                  <a:moveTo>
                    <a:pt x="63" y="1"/>
                  </a:moveTo>
                  <a:cubicBezTo>
                    <a:pt x="63" y="1"/>
                    <a:pt x="60" y="4"/>
                    <a:pt x="55" y="10"/>
                  </a:cubicBezTo>
                  <a:cubicBezTo>
                    <a:pt x="54" y="11"/>
                    <a:pt x="54" y="12"/>
                    <a:pt x="55" y="13"/>
                  </a:cubicBezTo>
                  <a:cubicBezTo>
                    <a:pt x="56" y="14"/>
                    <a:pt x="57" y="14"/>
                    <a:pt x="58" y="13"/>
                  </a:cubicBezTo>
                  <a:cubicBezTo>
                    <a:pt x="60" y="10"/>
                    <a:pt x="62" y="7"/>
                    <a:pt x="64" y="6"/>
                  </a:cubicBezTo>
                  <a:cubicBezTo>
                    <a:pt x="64" y="5"/>
                    <a:pt x="65" y="4"/>
                    <a:pt x="65" y="4"/>
                  </a:cubicBezTo>
                  <a:cubicBezTo>
                    <a:pt x="65" y="4"/>
                    <a:pt x="66" y="3"/>
                    <a:pt x="66" y="3"/>
                  </a:cubicBezTo>
                  <a:cubicBezTo>
                    <a:pt x="66" y="3"/>
                    <a:pt x="66" y="1"/>
                    <a:pt x="65" y="1"/>
                  </a:cubicBezTo>
                  <a:cubicBezTo>
                    <a:pt x="65" y="0"/>
                    <a:pt x="63" y="0"/>
                    <a:pt x="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19" name="Freeform 614"/>
            <p:cNvSpPr>
              <a:spLocks noEditPoints="1"/>
            </p:cNvSpPr>
            <p:nvPr/>
          </p:nvSpPr>
          <p:spPr bwMode="auto">
            <a:xfrm rot="16200000">
              <a:off x="3427605" y="-593499"/>
              <a:ext cx="983668" cy="2894420"/>
            </a:xfrm>
            <a:custGeom>
              <a:avLst/>
              <a:gdLst>
                <a:gd name="T0" fmla="*/ 128 w 169"/>
                <a:gd name="T1" fmla="*/ 488 h 498"/>
                <a:gd name="T2" fmla="*/ 132 w 169"/>
                <a:gd name="T3" fmla="*/ 479 h 498"/>
                <a:gd name="T4" fmla="*/ 148 w 169"/>
                <a:gd name="T5" fmla="*/ 445 h 498"/>
                <a:gd name="T6" fmla="*/ 151 w 169"/>
                <a:gd name="T7" fmla="*/ 443 h 498"/>
                <a:gd name="T8" fmla="*/ 156 w 169"/>
                <a:gd name="T9" fmla="*/ 435 h 498"/>
                <a:gd name="T10" fmla="*/ 159 w 169"/>
                <a:gd name="T11" fmla="*/ 411 h 498"/>
                <a:gd name="T12" fmla="*/ 161 w 169"/>
                <a:gd name="T13" fmla="*/ 399 h 498"/>
                <a:gd name="T14" fmla="*/ 168 w 169"/>
                <a:gd name="T15" fmla="*/ 376 h 498"/>
                <a:gd name="T16" fmla="*/ 165 w 169"/>
                <a:gd name="T17" fmla="*/ 363 h 498"/>
                <a:gd name="T18" fmla="*/ 167 w 169"/>
                <a:gd name="T19" fmla="*/ 349 h 498"/>
                <a:gd name="T20" fmla="*/ 168 w 169"/>
                <a:gd name="T21" fmla="*/ 339 h 498"/>
                <a:gd name="T22" fmla="*/ 162 w 169"/>
                <a:gd name="T23" fmla="*/ 316 h 498"/>
                <a:gd name="T24" fmla="*/ 160 w 169"/>
                <a:gd name="T25" fmla="*/ 304 h 498"/>
                <a:gd name="T26" fmla="*/ 160 w 169"/>
                <a:gd name="T27" fmla="*/ 280 h 498"/>
                <a:gd name="T28" fmla="*/ 155 w 169"/>
                <a:gd name="T29" fmla="*/ 270 h 498"/>
                <a:gd name="T30" fmla="*/ 143 w 169"/>
                <a:gd name="T31" fmla="*/ 234 h 498"/>
                <a:gd name="T32" fmla="*/ 145 w 169"/>
                <a:gd name="T33" fmla="*/ 232 h 498"/>
                <a:gd name="T34" fmla="*/ 143 w 169"/>
                <a:gd name="T35" fmla="*/ 222 h 498"/>
                <a:gd name="T36" fmla="*/ 132 w 169"/>
                <a:gd name="T37" fmla="*/ 200 h 498"/>
                <a:gd name="T38" fmla="*/ 128 w 169"/>
                <a:gd name="T39" fmla="*/ 189 h 498"/>
                <a:gd name="T40" fmla="*/ 122 w 169"/>
                <a:gd name="T41" fmla="*/ 165 h 498"/>
                <a:gd name="T42" fmla="*/ 117 w 169"/>
                <a:gd name="T43" fmla="*/ 157 h 498"/>
                <a:gd name="T44" fmla="*/ 100 w 169"/>
                <a:gd name="T45" fmla="*/ 123 h 498"/>
                <a:gd name="T46" fmla="*/ 101 w 169"/>
                <a:gd name="T47" fmla="*/ 120 h 498"/>
                <a:gd name="T48" fmla="*/ 99 w 169"/>
                <a:gd name="T49" fmla="*/ 110 h 498"/>
                <a:gd name="T50" fmla="*/ 86 w 169"/>
                <a:gd name="T51" fmla="*/ 89 h 498"/>
                <a:gd name="T52" fmla="*/ 83 w 169"/>
                <a:gd name="T53" fmla="*/ 78 h 498"/>
                <a:gd name="T54" fmla="*/ 84 w 169"/>
                <a:gd name="T55" fmla="*/ 65 h 498"/>
                <a:gd name="T56" fmla="*/ 85 w 169"/>
                <a:gd name="T57" fmla="*/ 29 h 498"/>
                <a:gd name="T58" fmla="*/ 88 w 169"/>
                <a:gd name="T59" fmla="*/ 28 h 498"/>
                <a:gd name="T60" fmla="*/ 95 w 169"/>
                <a:gd name="T61" fmla="*/ 21 h 498"/>
                <a:gd name="T62" fmla="*/ 112 w 169"/>
                <a:gd name="T63" fmla="*/ 4 h 498"/>
                <a:gd name="T64" fmla="*/ 124 w 169"/>
                <a:gd name="T65" fmla="*/ 1 h 498"/>
                <a:gd name="T66" fmla="*/ 147 w 169"/>
                <a:gd name="T67" fmla="*/ 7 h 498"/>
                <a:gd name="T68" fmla="*/ 156 w 169"/>
                <a:gd name="T69" fmla="*/ 10 h 498"/>
                <a:gd name="T70" fmla="*/ 166 w 169"/>
                <a:gd name="T71" fmla="*/ 45 h 498"/>
                <a:gd name="T72" fmla="*/ 163 w 169"/>
                <a:gd name="T73" fmla="*/ 42 h 498"/>
                <a:gd name="T74" fmla="*/ 161 w 169"/>
                <a:gd name="T75" fmla="*/ 57 h 498"/>
                <a:gd name="T76" fmla="*/ 155 w 169"/>
                <a:gd name="T77" fmla="*/ 67 h 498"/>
                <a:gd name="T78" fmla="*/ 134 w 169"/>
                <a:gd name="T79" fmla="*/ 78 h 498"/>
                <a:gd name="T80" fmla="*/ 123 w 169"/>
                <a:gd name="T81" fmla="*/ 85 h 498"/>
                <a:gd name="T82" fmla="*/ 109 w 169"/>
                <a:gd name="T83" fmla="*/ 84 h 498"/>
                <a:gd name="T84" fmla="*/ 99 w 169"/>
                <a:gd name="T85" fmla="*/ 80 h 498"/>
                <a:gd name="T86" fmla="*/ 75 w 169"/>
                <a:gd name="T87" fmla="*/ 78 h 498"/>
                <a:gd name="T88" fmla="*/ 64 w 169"/>
                <a:gd name="T89" fmla="*/ 74 h 498"/>
                <a:gd name="T90" fmla="*/ 44 w 169"/>
                <a:gd name="T91" fmla="*/ 60 h 498"/>
                <a:gd name="T92" fmla="*/ 34 w 169"/>
                <a:gd name="T93" fmla="*/ 57 h 498"/>
                <a:gd name="T94" fmla="*/ 2 w 169"/>
                <a:gd name="T95" fmla="*/ 39 h 498"/>
                <a:gd name="T96" fmla="*/ 1 w 169"/>
                <a:gd name="T97" fmla="*/ 39 h 498"/>
                <a:gd name="T98" fmla="*/ 1 w 169"/>
                <a:gd name="T99" fmla="*/ 39 h 498"/>
                <a:gd name="T100" fmla="*/ 6 w 169"/>
                <a:gd name="T101" fmla="*/ 37 h 498"/>
                <a:gd name="T102" fmla="*/ 0 w 169"/>
                <a:gd name="T103" fmla="*/ 37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9" h="498">
                  <a:moveTo>
                    <a:pt x="125" y="486"/>
                  </a:moveTo>
                  <a:cubicBezTo>
                    <a:pt x="123" y="489"/>
                    <a:pt x="121" y="492"/>
                    <a:pt x="118" y="494"/>
                  </a:cubicBezTo>
                  <a:cubicBezTo>
                    <a:pt x="118" y="495"/>
                    <a:pt x="118" y="497"/>
                    <a:pt x="119" y="497"/>
                  </a:cubicBezTo>
                  <a:cubicBezTo>
                    <a:pt x="120" y="498"/>
                    <a:pt x="121" y="498"/>
                    <a:pt x="122" y="497"/>
                  </a:cubicBezTo>
                  <a:cubicBezTo>
                    <a:pt x="124" y="494"/>
                    <a:pt x="126" y="491"/>
                    <a:pt x="128" y="488"/>
                  </a:cubicBezTo>
                  <a:cubicBezTo>
                    <a:pt x="129" y="487"/>
                    <a:pt x="129" y="486"/>
                    <a:pt x="128" y="485"/>
                  </a:cubicBezTo>
                  <a:cubicBezTo>
                    <a:pt x="127" y="485"/>
                    <a:pt x="126" y="485"/>
                    <a:pt x="125" y="486"/>
                  </a:cubicBezTo>
                  <a:close/>
                  <a:moveTo>
                    <a:pt x="138" y="466"/>
                  </a:moveTo>
                  <a:cubicBezTo>
                    <a:pt x="136" y="469"/>
                    <a:pt x="134" y="473"/>
                    <a:pt x="132" y="476"/>
                  </a:cubicBezTo>
                  <a:cubicBezTo>
                    <a:pt x="131" y="477"/>
                    <a:pt x="131" y="478"/>
                    <a:pt x="132" y="479"/>
                  </a:cubicBezTo>
                  <a:cubicBezTo>
                    <a:pt x="133" y="479"/>
                    <a:pt x="135" y="479"/>
                    <a:pt x="135" y="478"/>
                  </a:cubicBezTo>
                  <a:cubicBezTo>
                    <a:pt x="137" y="475"/>
                    <a:pt x="139" y="471"/>
                    <a:pt x="141" y="468"/>
                  </a:cubicBezTo>
                  <a:cubicBezTo>
                    <a:pt x="142" y="467"/>
                    <a:pt x="142" y="466"/>
                    <a:pt x="141" y="465"/>
                  </a:cubicBezTo>
                  <a:cubicBezTo>
                    <a:pt x="140" y="465"/>
                    <a:pt x="138" y="465"/>
                    <a:pt x="138" y="466"/>
                  </a:cubicBezTo>
                  <a:close/>
                  <a:moveTo>
                    <a:pt x="148" y="445"/>
                  </a:moveTo>
                  <a:cubicBezTo>
                    <a:pt x="147" y="448"/>
                    <a:pt x="145" y="452"/>
                    <a:pt x="143" y="455"/>
                  </a:cubicBezTo>
                  <a:cubicBezTo>
                    <a:pt x="143" y="456"/>
                    <a:pt x="143" y="458"/>
                    <a:pt x="144" y="458"/>
                  </a:cubicBezTo>
                  <a:cubicBezTo>
                    <a:pt x="145" y="459"/>
                    <a:pt x="147" y="458"/>
                    <a:pt x="147" y="457"/>
                  </a:cubicBezTo>
                  <a:cubicBezTo>
                    <a:pt x="149" y="453"/>
                    <a:pt x="151" y="450"/>
                    <a:pt x="152" y="446"/>
                  </a:cubicBezTo>
                  <a:cubicBezTo>
                    <a:pt x="152" y="445"/>
                    <a:pt x="152" y="444"/>
                    <a:pt x="151" y="443"/>
                  </a:cubicBezTo>
                  <a:cubicBezTo>
                    <a:pt x="150" y="443"/>
                    <a:pt x="149" y="444"/>
                    <a:pt x="148" y="445"/>
                  </a:cubicBezTo>
                  <a:close/>
                  <a:moveTo>
                    <a:pt x="156" y="422"/>
                  </a:moveTo>
                  <a:cubicBezTo>
                    <a:pt x="155" y="426"/>
                    <a:pt x="154" y="430"/>
                    <a:pt x="153" y="433"/>
                  </a:cubicBezTo>
                  <a:cubicBezTo>
                    <a:pt x="152" y="435"/>
                    <a:pt x="153" y="436"/>
                    <a:pt x="154" y="436"/>
                  </a:cubicBezTo>
                  <a:cubicBezTo>
                    <a:pt x="155" y="436"/>
                    <a:pt x="156" y="436"/>
                    <a:pt x="156" y="435"/>
                  </a:cubicBezTo>
                  <a:cubicBezTo>
                    <a:pt x="158" y="431"/>
                    <a:pt x="159" y="427"/>
                    <a:pt x="160" y="423"/>
                  </a:cubicBezTo>
                  <a:cubicBezTo>
                    <a:pt x="160" y="422"/>
                    <a:pt x="160" y="421"/>
                    <a:pt x="159" y="421"/>
                  </a:cubicBezTo>
                  <a:cubicBezTo>
                    <a:pt x="158" y="420"/>
                    <a:pt x="156" y="421"/>
                    <a:pt x="156" y="422"/>
                  </a:cubicBezTo>
                  <a:close/>
                  <a:moveTo>
                    <a:pt x="161" y="399"/>
                  </a:moveTo>
                  <a:cubicBezTo>
                    <a:pt x="161" y="403"/>
                    <a:pt x="160" y="407"/>
                    <a:pt x="159" y="411"/>
                  </a:cubicBezTo>
                  <a:cubicBezTo>
                    <a:pt x="159" y="412"/>
                    <a:pt x="160" y="413"/>
                    <a:pt x="161" y="413"/>
                  </a:cubicBezTo>
                  <a:cubicBezTo>
                    <a:pt x="162" y="413"/>
                    <a:pt x="163" y="413"/>
                    <a:pt x="163" y="412"/>
                  </a:cubicBezTo>
                  <a:cubicBezTo>
                    <a:pt x="164" y="408"/>
                    <a:pt x="165" y="404"/>
                    <a:pt x="165" y="400"/>
                  </a:cubicBezTo>
                  <a:cubicBezTo>
                    <a:pt x="166" y="399"/>
                    <a:pt x="165" y="398"/>
                    <a:pt x="164" y="397"/>
                  </a:cubicBezTo>
                  <a:cubicBezTo>
                    <a:pt x="163" y="397"/>
                    <a:pt x="162" y="398"/>
                    <a:pt x="161" y="399"/>
                  </a:cubicBezTo>
                  <a:close/>
                  <a:moveTo>
                    <a:pt x="164" y="375"/>
                  </a:moveTo>
                  <a:cubicBezTo>
                    <a:pt x="164" y="379"/>
                    <a:pt x="164" y="383"/>
                    <a:pt x="163" y="387"/>
                  </a:cubicBezTo>
                  <a:cubicBezTo>
                    <a:pt x="163" y="388"/>
                    <a:pt x="164" y="389"/>
                    <a:pt x="165" y="389"/>
                  </a:cubicBezTo>
                  <a:cubicBezTo>
                    <a:pt x="166" y="390"/>
                    <a:pt x="167" y="389"/>
                    <a:pt x="167" y="388"/>
                  </a:cubicBezTo>
                  <a:cubicBezTo>
                    <a:pt x="168" y="384"/>
                    <a:pt x="168" y="380"/>
                    <a:pt x="168" y="376"/>
                  </a:cubicBezTo>
                  <a:cubicBezTo>
                    <a:pt x="168" y="375"/>
                    <a:pt x="167" y="374"/>
                    <a:pt x="166" y="373"/>
                  </a:cubicBezTo>
                  <a:cubicBezTo>
                    <a:pt x="165" y="373"/>
                    <a:pt x="164" y="374"/>
                    <a:pt x="164" y="375"/>
                  </a:cubicBezTo>
                  <a:close/>
                  <a:moveTo>
                    <a:pt x="165" y="352"/>
                  </a:moveTo>
                  <a:cubicBezTo>
                    <a:pt x="165" y="353"/>
                    <a:pt x="165" y="355"/>
                    <a:pt x="165" y="357"/>
                  </a:cubicBezTo>
                  <a:cubicBezTo>
                    <a:pt x="165" y="359"/>
                    <a:pt x="165" y="361"/>
                    <a:pt x="165" y="363"/>
                  </a:cubicBezTo>
                  <a:cubicBezTo>
                    <a:pt x="165" y="365"/>
                    <a:pt x="166" y="365"/>
                    <a:pt x="167" y="365"/>
                  </a:cubicBezTo>
                  <a:cubicBezTo>
                    <a:pt x="168" y="366"/>
                    <a:pt x="169" y="365"/>
                    <a:pt x="169" y="364"/>
                  </a:cubicBezTo>
                  <a:cubicBezTo>
                    <a:pt x="169" y="361"/>
                    <a:pt x="169" y="359"/>
                    <a:pt x="169" y="357"/>
                  </a:cubicBezTo>
                  <a:cubicBezTo>
                    <a:pt x="169" y="355"/>
                    <a:pt x="169" y="353"/>
                    <a:pt x="169" y="351"/>
                  </a:cubicBezTo>
                  <a:cubicBezTo>
                    <a:pt x="169" y="350"/>
                    <a:pt x="168" y="349"/>
                    <a:pt x="167" y="349"/>
                  </a:cubicBezTo>
                  <a:cubicBezTo>
                    <a:pt x="166" y="350"/>
                    <a:pt x="165" y="350"/>
                    <a:pt x="165" y="352"/>
                  </a:cubicBezTo>
                  <a:close/>
                  <a:moveTo>
                    <a:pt x="163" y="328"/>
                  </a:moveTo>
                  <a:cubicBezTo>
                    <a:pt x="164" y="332"/>
                    <a:pt x="164" y="336"/>
                    <a:pt x="164" y="340"/>
                  </a:cubicBezTo>
                  <a:cubicBezTo>
                    <a:pt x="164" y="341"/>
                    <a:pt x="165" y="342"/>
                    <a:pt x="166" y="341"/>
                  </a:cubicBezTo>
                  <a:cubicBezTo>
                    <a:pt x="167" y="341"/>
                    <a:pt x="168" y="340"/>
                    <a:pt x="168" y="339"/>
                  </a:cubicBezTo>
                  <a:cubicBezTo>
                    <a:pt x="168" y="335"/>
                    <a:pt x="168" y="331"/>
                    <a:pt x="167" y="327"/>
                  </a:cubicBezTo>
                  <a:cubicBezTo>
                    <a:pt x="167" y="326"/>
                    <a:pt x="166" y="325"/>
                    <a:pt x="165" y="326"/>
                  </a:cubicBezTo>
                  <a:cubicBezTo>
                    <a:pt x="164" y="326"/>
                    <a:pt x="163" y="327"/>
                    <a:pt x="163" y="328"/>
                  </a:cubicBezTo>
                  <a:close/>
                  <a:moveTo>
                    <a:pt x="160" y="304"/>
                  </a:moveTo>
                  <a:cubicBezTo>
                    <a:pt x="161" y="308"/>
                    <a:pt x="161" y="312"/>
                    <a:pt x="162" y="316"/>
                  </a:cubicBezTo>
                  <a:cubicBezTo>
                    <a:pt x="162" y="317"/>
                    <a:pt x="163" y="318"/>
                    <a:pt x="164" y="318"/>
                  </a:cubicBezTo>
                  <a:cubicBezTo>
                    <a:pt x="165" y="317"/>
                    <a:pt x="166" y="316"/>
                    <a:pt x="166" y="315"/>
                  </a:cubicBezTo>
                  <a:cubicBezTo>
                    <a:pt x="165" y="311"/>
                    <a:pt x="165" y="307"/>
                    <a:pt x="164" y="303"/>
                  </a:cubicBezTo>
                  <a:cubicBezTo>
                    <a:pt x="164" y="302"/>
                    <a:pt x="163" y="302"/>
                    <a:pt x="162" y="302"/>
                  </a:cubicBezTo>
                  <a:cubicBezTo>
                    <a:pt x="161" y="302"/>
                    <a:pt x="160" y="303"/>
                    <a:pt x="160" y="304"/>
                  </a:cubicBezTo>
                  <a:close/>
                  <a:moveTo>
                    <a:pt x="156" y="281"/>
                  </a:moveTo>
                  <a:cubicBezTo>
                    <a:pt x="157" y="284"/>
                    <a:pt x="157" y="288"/>
                    <a:pt x="158" y="292"/>
                  </a:cubicBezTo>
                  <a:cubicBezTo>
                    <a:pt x="158" y="293"/>
                    <a:pt x="159" y="294"/>
                    <a:pt x="160" y="294"/>
                  </a:cubicBezTo>
                  <a:cubicBezTo>
                    <a:pt x="162" y="294"/>
                    <a:pt x="162" y="293"/>
                    <a:pt x="162" y="291"/>
                  </a:cubicBezTo>
                  <a:cubicBezTo>
                    <a:pt x="161" y="288"/>
                    <a:pt x="161" y="284"/>
                    <a:pt x="160" y="280"/>
                  </a:cubicBezTo>
                  <a:cubicBezTo>
                    <a:pt x="159" y="279"/>
                    <a:pt x="158" y="278"/>
                    <a:pt x="157" y="278"/>
                  </a:cubicBezTo>
                  <a:cubicBezTo>
                    <a:pt x="156" y="278"/>
                    <a:pt x="155" y="279"/>
                    <a:pt x="156" y="281"/>
                  </a:cubicBezTo>
                  <a:close/>
                  <a:moveTo>
                    <a:pt x="150" y="257"/>
                  </a:moveTo>
                  <a:cubicBezTo>
                    <a:pt x="151" y="261"/>
                    <a:pt x="152" y="265"/>
                    <a:pt x="153" y="269"/>
                  </a:cubicBezTo>
                  <a:cubicBezTo>
                    <a:pt x="153" y="270"/>
                    <a:pt x="154" y="271"/>
                    <a:pt x="155" y="270"/>
                  </a:cubicBezTo>
                  <a:cubicBezTo>
                    <a:pt x="157" y="270"/>
                    <a:pt x="157" y="269"/>
                    <a:pt x="157" y="268"/>
                  </a:cubicBezTo>
                  <a:cubicBezTo>
                    <a:pt x="156" y="264"/>
                    <a:pt x="155" y="260"/>
                    <a:pt x="154" y="256"/>
                  </a:cubicBezTo>
                  <a:cubicBezTo>
                    <a:pt x="154" y="255"/>
                    <a:pt x="152" y="255"/>
                    <a:pt x="151" y="255"/>
                  </a:cubicBezTo>
                  <a:cubicBezTo>
                    <a:pt x="150" y="255"/>
                    <a:pt x="150" y="256"/>
                    <a:pt x="150" y="257"/>
                  </a:cubicBezTo>
                  <a:close/>
                  <a:moveTo>
                    <a:pt x="143" y="234"/>
                  </a:moveTo>
                  <a:cubicBezTo>
                    <a:pt x="144" y="238"/>
                    <a:pt x="146" y="242"/>
                    <a:pt x="147" y="246"/>
                  </a:cubicBezTo>
                  <a:cubicBezTo>
                    <a:pt x="147" y="247"/>
                    <a:pt x="148" y="247"/>
                    <a:pt x="149" y="247"/>
                  </a:cubicBezTo>
                  <a:cubicBezTo>
                    <a:pt x="150" y="247"/>
                    <a:pt x="151" y="246"/>
                    <a:pt x="151" y="245"/>
                  </a:cubicBezTo>
                  <a:cubicBezTo>
                    <a:pt x="149" y="241"/>
                    <a:pt x="148" y="237"/>
                    <a:pt x="147" y="233"/>
                  </a:cubicBezTo>
                  <a:cubicBezTo>
                    <a:pt x="147" y="232"/>
                    <a:pt x="146" y="231"/>
                    <a:pt x="145" y="232"/>
                  </a:cubicBezTo>
                  <a:cubicBezTo>
                    <a:pt x="144" y="232"/>
                    <a:pt x="143" y="233"/>
                    <a:pt x="143" y="234"/>
                  </a:cubicBezTo>
                  <a:close/>
                  <a:moveTo>
                    <a:pt x="136" y="212"/>
                  </a:moveTo>
                  <a:cubicBezTo>
                    <a:pt x="137" y="215"/>
                    <a:pt x="138" y="219"/>
                    <a:pt x="140" y="223"/>
                  </a:cubicBezTo>
                  <a:cubicBezTo>
                    <a:pt x="140" y="224"/>
                    <a:pt x="141" y="225"/>
                    <a:pt x="142" y="224"/>
                  </a:cubicBezTo>
                  <a:cubicBezTo>
                    <a:pt x="143" y="224"/>
                    <a:pt x="144" y="223"/>
                    <a:pt x="143" y="222"/>
                  </a:cubicBezTo>
                  <a:cubicBezTo>
                    <a:pt x="142" y="218"/>
                    <a:pt x="141" y="214"/>
                    <a:pt x="140" y="210"/>
                  </a:cubicBezTo>
                  <a:cubicBezTo>
                    <a:pt x="139" y="209"/>
                    <a:pt x="138" y="209"/>
                    <a:pt x="137" y="209"/>
                  </a:cubicBezTo>
                  <a:cubicBezTo>
                    <a:pt x="136" y="209"/>
                    <a:pt x="135" y="211"/>
                    <a:pt x="136" y="212"/>
                  </a:cubicBezTo>
                  <a:close/>
                  <a:moveTo>
                    <a:pt x="128" y="189"/>
                  </a:moveTo>
                  <a:cubicBezTo>
                    <a:pt x="129" y="193"/>
                    <a:pt x="130" y="197"/>
                    <a:pt x="132" y="200"/>
                  </a:cubicBezTo>
                  <a:cubicBezTo>
                    <a:pt x="132" y="201"/>
                    <a:pt x="133" y="202"/>
                    <a:pt x="134" y="202"/>
                  </a:cubicBezTo>
                  <a:cubicBezTo>
                    <a:pt x="135" y="201"/>
                    <a:pt x="136" y="200"/>
                    <a:pt x="135" y="199"/>
                  </a:cubicBezTo>
                  <a:cubicBezTo>
                    <a:pt x="134" y="195"/>
                    <a:pt x="133" y="191"/>
                    <a:pt x="131" y="188"/>
                  </a:cubicBezTo>
                  <a:cubicBezTo>
                    <a:pt x="131" y="187"/>
                    <a:pt x="130" y="186"/>
                    <a:pt x="129" y="187"/>
                  </a:cubicBezTo>
                  <a:cubicBezTo>
                    <a:pt x="128" y="187"/>
                    <a:pt x="127" y="188"/>
                    <a:pt x="128" y="189"/>
                  </a:cubicBezTo>
                  <a:close/>
                  <a:moveTo>
                    <a:pt x="119" y="167"/>
                  </a:moveTo>
                  <a:cubicBezTo>
                    <a:pt x="120" y="171"/>
                    <a:pt x="122" y="174"/>
                    <a:pt x="123" y="178"/>
                  </a:cubicBezTo>
                  <a:cubicBezTo>
                    <a:pt x="124" y="179"/>
                    <a:pt x="125" y="180"/>
                    <a:pt x="126" y="179"/>
                  </a:cubicBezTo>
                  <a:cubicBezTo>
                    <a:pt x="127" y="179"/>
                    <a:pt x="127" y="178"/>
                    <a:pt x="127" y="177"/>
                  </a:cubicBezTo>
                  <a:cubicBezTo>
                    <a:pt x="125" y="173"/>
                    <a:pt x="124" y="169"/>
                    <a:pt x="122" y="165"/>
                  </a:cubicBezTo>
                  <a:cubicBezTo>
                    <a:pt x="122" y="164"/>
                    <a:pt x="121" y="164"/>
                    <a:pt x="120" y="164"/>
                  </a:cubicBezTo>
                  <a:cubicBezTo>
                    <a:pt x="119" y="165"/>
                    <a:pt x="118" y="166"/>
                    <a:pt x="119" y="167"/>
                  </a:cubicBezTo>
                  <a:close/>
                  <a:moveTo>
                    <a:pt x="110" y="145"/>
                  </a:moveTo>
                  <a:cubicBezTo>
                    <a:pt x="111" y="148"/>
                    <a:pt x="113" y="152"/>
                    <a:pt x="114" y="156"/>
                  </a:cubicBezTo>
                  <a:cubicBezTo>
                    <a:pt x="115" y="157"/>
                    <a:pt x="116" y="157"/>
                    <a:pt x="117" y="157"/>
                  </a:cubicBezTo>
                  <a:cubicBezTo>
                    <a:pt x="118" y="156"/>
                    <a:pt x="118" y="155"/>
                    <a:pt x="118" y="154"/>
                  </a:cubicBezTo>
                  <a:cubicBezTo>
                    <a:pt x="116" y="151"/>
                    <a:pt x="115" y="147"/>
                    <a:pt x="113" y="143"/>
                  </a:cubicBezTo>
                  <a:cubicBezTo>
                    <a:pt x="113" y="142"/>
                    <a:pt x="112" y="142"/>
                    <a:pt x="111" y="142"/>
                  </a:cubicBezTo>
                  <a:cubicBezTo>
                    <a:pt x="110" y="143"/>
                    <a:pt x="109" y="144"/>
                    <a:pt x="110" y="145"/>
                  </a:cubicBezTo>
                  <a:close/>
                  <a:moveTo>
                    <a:pt x="100" y="123"/>
                  </a:moveTo>
                  <a:cubicBezTo>
                    <a:pt x="102" y="126"/>
                    <a:pt x="103" y="130"/>
                    <a:pt x="105" y="134"/>
                  </a:cubicBezTo>
                  <a:cubicBezTo>
                    <a:pt x="105" y="135"/>
                    <a:pt x="107" y="135"/>
                    <a:pt x="108" y="135"/>
                  </a:cubicBezTo>
                  <a:cubicBezTo>
                    <a:pt x="109" y="134"/>
                    <a:pt x="109" y="133"/>
                    <a:pt x="109" y="132"/>
                  </a:cubicBezTo>
                  <a:cubicBezTo>
                    <a:pt x="107" y="128"/>
                    <a:pt x="105" y="125"/>
                    <a:pt x="104" y="121"/>
                  </a:cubicBezTo>
                  <a:cubicBezTo>
                    <a:pt x="103" y="120"/>
                    <a:pt x="102" y="120"/>
                    <a:pt x="101" y="120"/>
                  </a:cubicBezTo>
                  <a:cubicBezTo>
                    <a:pt x="100" y="120"/>
                    <a:pt x="100" y="122"/>
                    <a:pt x="100" y="123"/>
                  </a:cubicBezTo>
                  <a:close/>
                  <a:moveTo>
                    <a:pt x="91" y="101"/>
                  </a:moveTo>
                  <a:cubicBezTo>
                    <a:pt x="92" y="104"/>
                    <a:pt x="94" y="108"/>
                    <a:pt x="95" y="112"/>
                  </a:cubicBezTo>
                  <a:cubicBezTo>
                    <a:pt x="96" y="113"/>
                    <a:pt x="97" y="113"/>
                    <a:pt x="98" y="113"/>
                  </a:cubicBezTo>
                  <a:cubicBezTo>
                    <a:pt x="99" y="112"/>
                    <a:pt x="100" y="111"/>
                    <a:pt x="99" y="110"/>
                  </a:cubicBezTo>
                  <a:cubicBezTo>
                    <a:pt x="97" y="106"/>
                    <a:pt x="96" y="103"/>
                    <a:pt x="94" y="99"/>
                  </a:cubicBezTo>
                  <a:cubicBezTo>
                    <a:pt x="94" y="98"/>
                    <a:pt x="93" y="98"/>
                    <a:pt x="92" y="98"/>
                  </a:cubicBezTo>
                  <a:cubicBezTo>
                    <a:pt x="91" y="98"/>
                    <a:pt x="90" y="100"/>
                    <a:pt x="91" y="101"/>
                  </a:cubicBezTo>
                  <a:close/>
                  <a:moveTo>
                    <a:pt x="83" y="78"/>
                  </a:moveTo>
                  <a:cubicBezTo>
                    <a:pt x="84" y="81"/>
                    <a:pt x="85" y="85"/>
                    <a:pt x="86" y="89"/>
                  </a:cubicBezTo>
                  <a:cubicBezTo>
                    <a:pt x="87" y="90"/>
                    <a:pt x="88" y="91"/>
                    <a:pt x="89" y="91"/>
                  </a:cubicBezTo>
                  <a:cubicBezTo>
                    <a:pt x="90" y="90"/>
                    <a:pt x="90" y="89"/>
                    <a:pt x="90" y="88"/>
                  </a:cubicBezTo>
                  <a:cubicBezTo>
                    <a:pt x="89" y="84"/>
                    <a:pt x="88" y="80"/>
                    <a:pt x="87" y="77"/>
                  </a:cubicBezTo>
                  <a:cubicBezTo>
                    <a:pt x="86" y="76"/>
                    <a:pt x="85" y="75"/>
                    <a:pt x="84" y="75"/>
                  </a:cubicBezTo>
                  <a:cubicBezTo>
                    <a:pt x="83" y="75"/>
                    <a:pt x="82" y="77"/>
                    <a:pt x="83" y="78"/>
                  </a:cubicBezTo>
                  <a:close/>
                  <a:moveTo>
                    <a:pt x="80" y="53"/>
                  </a:moveTo>
                  <a:cubicBezTo>
                    <a:pt x="80" y="54"/>
                    <a:pt x="80" y="55"/>
                    <a:pt x="80" y="55"/>
                  </a:cubicBezTo>
                  <a:cubicBezTo>
                    <a:pt x="80" y="59"/>
                    <a:pt x="80" y="62"/>
                    <a:pt x="81" y="66"/>
                  </a:cubicBezTo>
                  <a:cubicBezTo>
                    <a:pt x="81" y="67"/>
                    <a:pt x="82" y="67"/>
                    <a:pt x="83" y="67"/>
                  </a:cubicBezTo>
                  <a:cubicBezTo>
                    <a:pt x="84" y="67"/>
                    <a:pt x="85" y="66"/>
                    <a:pt x="84" y="65"/>
                  </a:cubicBezTo>
                  <a:cubicBezTo>
                    <a:pt x="84" y="62"/>
                    <a:pt x="84" y="58"/>
                    <a:pt x="84" y="55"/>
                  </a:cubicBezTo>
                  <a:cubicBezTo>
                    <a:pt x="84" y="55"/>
                    <a:pt x="84" y="54"/>
                    <a:pt x="84" y="53"/>
                  </a:cubicBezTo>
                  <a:cubicBezTo>
                    <a:pt x="84" y="52"/>
                    <a:pt x="83" y="51"/>
                    <a:pt x="82" y="51"/>
                  </a:cubicBezTo>
                  <a:cubicBezTo>
                    <a:pt x="81" y="51"/>
                    <a:pt x="80" y="52"/>
                    <a:pt x="80" y="53"/>
                  </a:cubicBezTo>
                  <a:close/>
                  <a:moveTo>
                    <a:pt x="85" y="29"/>
                  </a:moveTo>
                  <a:cubicBezTo>
                    <a:pt x="84" y="33"/>
                    <a:pt x="82" y="37"/>
                    <a:pt x="81" y="41"/>
                  </a:cubicBezTo>
                  <a:cubicBezTo>
                    <a:pt x="81" y="42"/>
                    <a:pt x="82" y="43"/>
                    <a:pt x="83" y="43"/>
                  </a:cubicBezTo>
                  <a:cubicBezTo>
                    <a:pt x="84" y="44"/>
                    <a:pt x="85" y="43"/>
                    <a:pt x="85" y="42"/>
                  </a:cubicBezTo>
                  <a:cubicBezTo>
                    <a:pt x="86" y="38"/>
                    <a:pt x="87" y="34"/>
                    <a:pt x="89" y="31"/>
                  </a:cubicBezTo>
                  <a:cubicBezTo>
                    <a:pt x="89" y="30"/>
                    <a:pt x="89" y="29"/>
                    <a:pt x="88" y="28"/>
                  </a:cubicBezTo>
                  <a:cubicBezTo>
                    <a:pt x="87" y="28"/>
                    <a:pt x="86" y="28"/>
                    <a:pt x="85" y="29"/>
                  </a:cubicBezTo>
                  <a:close/>
                  <a:moveTo>
                    <a:pt x="101" y="10"/>
                  </a:moveTo>
                  <a:cubicBezTo>
                    <a:pt x="98" y="13"/>
                    <a:pt x="95" y="15"/>
                    <a:pt x="92" y="19"/>
                  </a:cubicBezTo>
                  <a:cubicBezTo>
                    <a:pt x="91" y="20"/>
                    <a:pt x="91" y="21"/>
                    <a:pt x="92" y="22"/>
                  </a:cubicBezTo>
                  <a:cubicBezTo>
                    <a:pt x="93" y="22"/>
                    <a:pt x="94" y="22"/>
                    <a:pt x="95" y="21"/>
                  </a:cubicBezTo>
                  <a:cubicBezTo>
                    <a:pt x="97" y="18"/>
                    <a:pt x="100" y="16"/>
                    <a:pt x="103" y="13"/>
                  </a:cubicBezTo>
                  <a:cubicBezTo>
                    <a:pt x="104" y="13"/>
                    <a:pt x="104" y="11"/>
                    <a:pt x="104" y="11"/>
                  </a:cubicBezTo>
                  <a:cubicBezTo>
                    <a:pt x="103" y="10"/>
                    <a:pt x="102" y="9"/>
                    <a:pt x="101" y="10"/>
                  </a:cubicBezTo>
                  <a:close/>
                  <a:moveTo>
                    <a:pt x="124" y="1"/>
                  </a:moveTo>
                  <a:cubicBezTo>
                    <a:pt x="120" y="1"/>
                    <a:pt x="116" y="2"/>
                    <a:pt x="112" y="4"/>
                  </a:cubicBezTo>
                  <a:cubicBezTo>
                    <a:pt x="111" y="4"/>
                    <a:pt x="110" y="6"/>
                    <a:pt x="111" y="7"/>
                  </a:cubicBezTo>
                  <a:cubicBezTo>
                    <a:pt x="111" y="8"/>
                    <a:pt x="112" y="8"/>
                    <a:pt x="113" y="8"/>
                  </a:cubicBezTo>
                  <a:cubicBezTo>
                    <a:pt x="117" y="6"/>
                    <a:pt x="121" y="5"/>
                    <a:pt x="124" y="5"/>
                  </a:cubicBezTo>
                  <a:cubicBezTo>
                    <a:pt x="125" y="4"/>
                    <a:pt x="126" y="3"/>
                    <a:pt x="126" y="2"/>
                  </a:cubicBezTo>
                  <a:cubicBezTo>
                    <a:pt x="126" y="1"/>
                    <a:pt x="125" y="0"/>
                    <a:pt x="124" y="1"/>
                  </a:cubicBezTo>
                  <a:close/>
                  <a:moveTo>
                    <a:pt x="148" y="3"/>
                  </a:moveTo>
                  <a:cubicBezTo>
                    <a:pt x="145" y="1"/>
                    <a:pt x="140" y="0"/>
                    <a:pt x="136" y="0"/>
                  </a:cubicBezTo>
                  <a:cubicBezTo>
                    <a:pt x="135" y="0"/>
                    <a:pt x="134" y="1"/>
                    <a:pt x="134" y="2"/>
                  </a:cubicBezTo>
                  <a:cubicBezTo>
                    <a:pt x="134" y="3"/>
                    <a:pt x="135" y="4"/>
                    <a:pt x="136" y="4"/>
                  </a:cubicBezTo>
                  <a:cubicBezTo>
                    <a:pt x="140" y="4"/>
                    <a:pt x="143" y="5"/>
                    <a:pt x="147" y="7"/>
                  </a:cubicBezTo>
                  <a:cubicBezTo>
                    <a:pt x="148" y="7"/>
                    <a:pt x="149" y="6"/>
                    <a:pt x="149" y="5"/>
                  </a:cubicBezTo>
                  <a:cubicBezTo>
                    <a:pt x="150" y="4"/>
                    <a:pt x="149" y="3"/>
                    <a:pt x="148" y="3"/>
                  </a:cubicBezTo>
                  <a:close/>
                  <a:moveTo>
                    <a:pt x="166" y="20"/>
                  </a:moveTo>
                  <a:cubicBezTo>
                    <a:pt x="165" y="16"/>
                    <a:pt x="162" y="12"/>
                    <a:pt x="159" y="10"/>
                  </a:cubicBezTo>
                  <a:cubicBezTo>
                    <a:pt x="158" y="9"/>
                    <a:pt x="157" y="9"/>
                    <a:pt x="156" y="10"/>
                  </a:cubicBezTo>
                  <a:cubicBezTo>
                    <a:pt x="155" y="10"/>
                    <a:pt x="156" y="12"/>
                    <a:pt x="156" y="12"/>
                  </a:cubicBezTo>
                  <a:cubicBezTo>
                    <a:pt x="159" y="15"/>
                    <a:pt x="161" y="18"/>
                    <a:pt x="162" y="22"/>
                  </a:cubicBezTo>
                  <a:cubicBezTo>
                    <a:pt x="163" y="23"/>
                    <a:pt x="164" y="23"/>
                    <a:pt x="165" y="23"/>
                  </a:cubicBezTo>
                  <a:cubicBezTo>
                    <a:pt x="166" y="22"/>
                    <a:pt x="167" y="21"/>
                    <a:pt x="166" y="20"/>
                  </a:cubicBezTo>
                  <a:close/>
                  <a:moveTo>
                    <a:pt x="166" y="45"/>
                  </a:moveTo>
                  <a:cubicBezTo>
                    <a:pt x="166" y="44"/>
                    <a:pt x="166" y="43"/>
                    <a:pt x="166" y="43"/>
                  </a:cubicBezTo>
                  <a:cubicBezTo>
                    <a:pt x="167" y="39"/>
                    <a:pt x="168" y="36"/>
                    <a:pt x="168" y="33"/>
                  </a:cubicBezTo>
                  <a:cubicBezTo>
                    <a:pt x="168" y="32"/>
                    <a:pt x="167" y="31"/>
                    <a:pt x="166" y="31"/>
                  </a:cubicBezTo>
                  <a:cubicBezTo>
                    <a:pt x="165" y="31"/>
                    <a:pt x="164" y="32"/>
                    <a:pt x="164" y="33"/>
                  </a:cubicBezTo>
                  <a:cubicBezTo>
                    <a:pt x="164" y="35"/>
                    <a:pt x="163" y="38"/>
                    <a:pt x="163" y="42"/>
                  </a:cubicBezTo>
                  <a:cubicBezTo>
                    <a:pt x="162" y="42"/>
                    <a:pt x="162" y="43"/>
                    <a:pt x="162" y="44"/>
                  </a:cubicBezTo>
                  <a:cubicBezTo>
                    <a:pt x="162" y="45"/>
                    <a:pt x="162" y="46"/>
                    <a:pt x="163" y="46"/>
                  </a:cubicBezTo>
                  <a:cubicBezTo>
                    <a:pt x="164" y="47"/>
                    <a:pt x="165" y="46"/>
                    <a:pt x="166" y="45"/>
                  </a:cubicBezTo>
                  <a:close/>
                  <a:moveTo>
                    <a:pt x="155" y="67"/>
                  </a:moveTo>
                  <a:cubicBezTo>
                    <a:pt x="157" y="64"/>
                    <a:pt x="159" y="61"/>
                    <a:pt x="161" y="57"/>
                  </a:cubicBezTo>
                  <a:cubicBezTo>
                    <a:pt x="162" y="56"/>
                    <a:pt x="161" y="54"/>
                    <a:pt x="160" y="54"/>
                  </a:cubicBezTo>
                  <a:cubicBezTo>
                    <a:pt x="159" y="53"/>
                    <a:pt x="158" y="54"/>
                    <a:pt x="158" y="55"/>
                  </a:cubicBezTo>
                  <a:cubicBezTo>
                    <a:pt x="156" y="59"/>
                    <a:pt x="154" y="62"/>
                    <a:pt x="152" y="65"/>
                  </a:cubicBezTo>
                  <a:cubicBezTo>
                    <a:pt x="151" y="66"/>
                    <a:pt x="151" y="67"/>
                    <a:pt x="152" y="67"/>
                  </a:cubicBezTo>
                  <a:cubicBezTo>
                    <a:pt x="153" y="68"/>
                    <a:pt x="154" y="68"/>
                    <a:pt x="155" y="67"/>
                  </a:cubicBezTo>
                  <a:close/>
                  <a:moveTo>
                    <a:pt x="135" y="82"/>
                  </a:moveTo>
                  <a:cubicBezTo>
                    <a:pt x="139" y="80"/>
                    <a:pt x="143" y="78"/>
                    <a:pt x="146" y="76"/>
                  </a:cubicBezTo>
                  <a:cubicBezTo>
                    <a:pt x="147" y="75"/>
                    <a:pt x="147" y="74"/>
                    <a:pt x="146" y="73"/>
                  </a:cubicBezTo>
                  <a:cubicBezTo>
                    <a:pt x="146" y="72"/>
                    <a:pt x="145" y="72"/>
                    <a:pt x="144" y="73"/>
                  </a:cubicBezTo>
                  <a:cubicBezTo>
                    <a:pt x="141" y="75"/>
                    <a:pt x="137" y="77"/>
                    <a:pt x="134" y="78"/>
                  </a:cubicBezTo>
                  <a:cubicBezTo>
                    <a:pt x="133" y="79"/>
                    <a:pt x="132" y="80"/>
                    <a:pt x="133" y="81"/>
                  </a:cubicBezTo>
                  <a:cubicBezTo>
                    <a:pt x="133" y="82"/>
                    <a:pt x="134" y="82"/>
                    <a:pt x="135" y="82"/>
                  </a:cubicBezTo>
                  <a:close/>
                  <a:moveTo>
                    <a:pt x="111" y="86"/>
                  </a:moveTo>
                  <a:cubicBezTo>
                    <a:pt x="112" y="86"/>
                    <a:pt x="113" y="86"/>
                    <a:pt x="114" y="86"/>
                  </a:cubicBezTo>
                  <a:cubicBezTo>
                    <a:pt x="117" y="86"/>
                    <a:pt x="120" y="85"/>
                    <a:pt x="123" y="85"/>
                  </a:cubicBezTo>
                  <a:cubicBezTo>
                    <a:pt x="124" y="85"/>
                    <a:pt x="125" y="84"/>
                    <a:pt x="125" y="83"/>
                  </a:cubicBezTo>
                  <a:cubicBezTo>
                    <a:pt x="125" y="82"/>
                    <a:pt x="124" y="81"/>
                    <a:pt x="123" y="81"/>
                  </a:cubicBezTo>
                  <a:cubicBezTo>
                    <a:pt x="120" y="81"/>
                    <a:pt x="117" y="82"/>
                    <a:pt x="114" y="82"/>
                  </a:cubicBezTo>
                  <a:cubicBezTo>
                    <a:pt x="113" y="82"/>
                    <a:pt x="112" y="82"/>
                    <a:pt x="111" y="82"/>
                  </a:cubicBezTo>
                  <a:cubicBezTo>
                    <a:pt x="110" y="82"/>
                    <a:pt x="109" y="82"/>
                    <a:pt x="109" y="84"/>
                  </a:cubicBezTo>
                  <a:cubicBezTo>
                    <a:pt x="109" y="85"/>
                    <a:pt x="110" y="86"/>
                    <a:pt x="111" y="86"/>
                  </a:cubicBezTo>
                  <a:close/>
                  <a:moveTo>
                    <a:pt x="87" y="82"/>
                  </a:moveTo>
                  <a:cubicBezTo>
                    <a:pt x="91" y="83"/>
                    <a:pt x="95" y="84"/>
                    <a:pt x="99" y="84"/>
                  </a:cubicBezTo>
                  <a:cubicBezTo>
                    <a:pt x="100" y="84"/>
                    <a:pt x="101" y="84"/>
                    <a:pt x="101" y="83"/>
                  </a:cubicBezTo>
                  <a:cubicBezTo>
                    <a:pt x="101" y="82"/>
                    <a:pt x="100" y="81"/>
                    <a:pt x="99" y="80"/>
                  </a:cubicBezTo>
                  <a:cubicBezTo>
                    <a:pt x="95" y="80"/>
                    <a:pt x="92" y="79"/>
                    <a:pt x="88" y="78"/>
                  </a:cubicBezTo>
                  <a:cubicBezTo>
                    <a:pt x="87" y="77"/>
                    <a:pt x="86" y="78"/>
                    <a:pt x="85" y="79"/>
                  </a:cubicBezTo>
                  <a:cubicBezTo>
                    <a:pt x="85" y="80"/>
                    <a:pt x="86" y="81"/>
                    <a:pt x="87" y="82"/>
                  </a:cubicBezTo>
                  <a:close/>
                  <a:moveTo>
                    <a:pt x="64" y="74"/>
                  </a:moveTo>
                  <a:cubicBezTo>
                    <a:pt x="67" y="75"/>
                    <a:pt x="71" y="77"/>
                    <a:pt x="75" y="78"/>
                  </a:cubicBezTo>
                  <a:cubicBezTo>
                    <a:pt x="76" y="78"/>
                    <a:pt x="77" y="78"/>
                    <a:pt x="78" y="77"/>
                  </a:cubicBezTo>
                  <a:cubicBezTo>
                    <a:pt x="78" y="76"/>
                    <a:pt x="77" y="75"/>
                    <a:pt x="76" y="74"/>
                  </a:cubicBezTo>
                  <a:cubicBezTo>
                    <a:pt x="73" y="73"/>
                    <a:pt x="69" y="71"/>
                    <a:pt x="65" y="70"/>
                  </a:cubicBezTo>
                  <a:cubicBezTo>
                    <a:pt x="64" y="69"/>
                    <a:pt x="63" y="70"/>
                    <a:pt x="63" y="71"/>
                  </a:cubicBezTo>
                  <a:cubicBezTo>
                    <a:pt x="62" y="72"/>
                    <a:pt x="63" y="73"/>
                    <a:pt x="64" y="74"/>
                  </a:cubicBezTo>
                  <a:close/>
                  <a:moveTo>
                    <a:pt x="42" y="63"/>
                  </a:moveTo>
                  <a:cubicBezTo>
                    <a:pt x="45" y="65"/>
                    <a:pt x="49" y="67"/>
                    <a:pt x="53" y="69"/>
                  </a:cubicBezTo>
                  <a:cubicBezTo>
                    <a:pt x="54" y="69"/>
                    <a:pt x="55" y="69"/>
                    <a:pt x="55" y="68"/>
                  </a:cubicBezTo>
                  <a:cubicBezTo>
                    <a:pt x="56" y="67"/>
                    <a:pt x="55" y="65"/>
                    <a:pt x="54" y="65"/>
                  </a:cubicBezTo>
                  <a:cubicBezTo>
                    <a:pt x="51" y="63"/>
                    <a:pt x="47" y="61"/>
                    <a:pt x="44" y="60"/>
                  </a:cubicBezTo>
                  <a:cubicBezTo>
                    <a:pt x="43" y="59"/>
                    <a:pt x="42" y="59"/>
                    <a:pt x="41" y="60"/>
                  </a:cubicBezTo>
                  <a:cubicBezTo>
                    <a:pt x="41" y="61"/>
                    <a:pt x="41" y="63"/>
                    <a:pt x="42" y="63"/>
                  </a:cubicBezTo>
                  <a:close/>
                  <a:moveTo>
                    <a:pt x="21" y="51"/>
                  </a:moveTo>
                  <a:cubicBezTo>
                    <a:pt x="24" y="53"/>
                    <a:pt x="28" y="55"/>
                    <a:pt x="31" y="57"/>
                  </a:cubicBezTo>
                  <a:cubicBezTo>
                    <a:pt x="32" y="58"/>
                    <a:pt x="34" y="58"/>
                    <a:pt x="34" y="57"/>
                  </a:cubicBezTo>
                  <a:cubicBezTo>
                    <a:pt x="35" y="56"/>
                    <a:pt x="34" y="54"/>
                    <a:pt x="33" y="54"/>
                  </a:cubicBezTo>
                  <a:cubicBezTo>
                    <a:pt x="30" y="52"/>
                    <a:pt x="26" y="50"/>
                    <a:pt x="23" y="48"/>
                  </a:cubicBezTo>
                  <a:cubicBezTo>
                    <a:pt x="22" y="47"/>
                    <a:pt x="21" y="47"/>
                    <a:pt x="20" y="48"/>
                  </a:cubicBezTo>
                  <a:cubicBezTo>
                    <a:pt x="20" y="49"/>
                    <a:pt x="20" y="51"/>
                    <a:pt x="21" y="51"/>
                  </a:cubicBezTo>
                  <a:close/>
                  <a:moveTo>
                    <a:pt x="2" y="39"/>
                  </a:move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2" y="39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1" y="39"/>
                    <a:pt x="3" y="39"/>
                    <a:pt x="4" y="41"/>
                  </a:cubicBezTo>
                  <a:cubicBezTo>
                    <a:pt x="6" y="42"/>
                    <a:pt x="8" y="43"/>
                    <a:pt x="11" y="45"/>
                  </a:cubicBezTo>
                  <a:cubicBezTo>
                    <a:pt x="12" y="45"/>
                    <a:pt x="13" y="45"/>
                    <a:pt x="14" y="44"/>
                  </a:cubicBezTo>
                  <a:cubicBezTo>
                    <a:pt x="14" y="43"/>
                    <a:pt x="14" y="42"/>
                    <a:pt x="13" y="41"/>
                  </a:cubicBezTo>
                  <a:cubicBezTo>
                    <a:pt x="10" y="39"/>
                    <a:pt x="8" y="38"/>
                    <a:pt x="6" y="37"/>
                  </a:cubicBezTo>
                  <a:cubicBezTo>
                    <a:pt x="5" y="36"/>
                    <a:pt x="4" y="36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1" y="35"/>
                    <a:pt x="0" y="36"/>
                    <a:pt x="0" y="37"/>
                  </a:cubicBezTo>
                  <a:cubicBezTo>
                    <a:pt x="0" y="38"/>
                    <a:pt x="1" y="39"/>
                    <a:pt x="2" y="3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0" name="Freeform 615"/>
            <p:cNvSpPr>
              <a:spLocks/>
            </p:cNvSpPr>
            <p:nvPr/>
          </p:nvSpPr>
          <p:spPr bwMode="auto">
            <a:xfrm rot="16200000">
              <a:off x="4303548" y="467425"/>
              <a:ext cx="574532" cy="250270"/>
            </a:xfrm>
            <a:custGeom>
              <a:avLst/>
              <a:gdLst>
                <a:gd name="T0" fmla="*/ 99 w 99"/>
                <a:gd name="T1" fmla="*/ 43 h 43"/>
                <a:gd name="T2" fmla="*/ 35 w 99"/>
                <a:gd name="T3" fmla="*/ 3 h 43"/>
                <a:gd name="T4" fmla="*/ 0 w 99"/>
                <a:gd name="T5" fmla="*/ 1 h 43"/>
                <a:gd name="T6" fmla="*/ 99 w 99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43">
                  <a:moveTo>
                    <a:pt x="99" y="43"/>
                  </a:moveTo>
                  <a:cubicBezTo>
                    <a:pt x="84" y="23"/>
                    <a:pt x="62" y="8"/>
                    <a:pt x="35" y="3"/>
                  </a:cubicBezTo>
                  <a:cubicBezTo>
                    <a:pt x="23" y="0"/>
                    <a:pt x="11" y="0"/>
                    <a:pt x="0" y="1"/>
                  </a:cubicBezTo>
                  <a:cubicBezTo>
                    <a:pt x="16" y="13"/>
                    <a:pt x="50" y="32"/>
                    <a:pt x="99" y="4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1" name="Freeform 616"/>
            <p:cNvSpPr>
              <a:spLocks/>
            </p:cNvSpPr>
            <p:nvPr/>
          </p:nvSpPr>
          <p:spPr bwMode="auto">
            <a:xfrm rot="16200000">
              <a:off x="4212145" y="517479"/>
              <a:ext cx="826977" cy="306853"/>
            </a:xfrm>
            <a:custGeom>
              <a:avLst/>
              <a:gdLst>
                <a:gd name="T0" fmla="*/ 142 w 142"/>
                <a:gd name="T1" fmla="*/ 53 h 53"/>
                <a:gd name="T2" fmla="*/ 134 w 142"/>
                <a:gd name="T3" fmla="*/ 42 h 53"/>
                <a:gd name="T4" fmla="*/ 35 w 142"/>
                <a:gd name="T5" fmla="*/ 0 h 53"/>
                <a:gd name="T6" fmla="*/ 0 w 142"/>
                <a:gd name="T7" fmla="*/ 10 h 53"/>
                <a:gd name="T8" fmla="*/ 142 w 142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53">
                  <a:moveTo>
                    <a:pt x="142" y="53"/>
                  </a:moveTo>
                  <a:cubicBezTo>
                    <a:pt x="140" y="49"/>
                    <a:pt x="137" y="46"/>
                    <a:pt x="134" y="42"/>
                  </a:cubicBezTo>
                  <a:cubicBezTo>
                    <a:pt x="85" y="31"/>
                    <a:pt x="51" y="12"/>
                    <a:pt x="35" y="0"/>
                  </a:cubicBezTo>
                  <a:cubicBezTo>
                    <a:pt x="22" y="1"/>
                    <a:pt x="11" y="5"/>
                    <a:pt x="0" y="10"/>
                  </a:cubicBezTo>
                  <a:cubicBezTo>
                    <a:pt x="26" y="22"/>
                    <a:pt x="95" y="51"/>
                    <a:pt x="142" y="53"/>
                  </a:cubicBezTo>
                  <a:close/>
                </a:path>
              </a:pathLst>
            </a:custGeom>
            <a:solidFill>
              <a:srgbClr val="E8AD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2" name="Freeform 617"/>
            <p:cNvSpPr>
              <a:spLocks/>
            </p:cNvSpPr>
            <p:nvPr/>
          </p:nvSpPr>
          <p:spPr bwMode="auto">
            <a:xfrm rot="16200000">
              <a:off x="4191470" y="566444"/>
              <a:ext cx="983668" cy="309028"/>
            </a:xfrm>
            <a:custGeom>
              <a:avLst/>
              <a:gdLst>
                <a:gd name="T0" fmla="*/ 169 w 169"/>
                <a:gd name="T1" fmla="*/ 53 h 53"/>
                <a:gd name="T2" fmla="*/ 164 w 169"/>
                <a:gd name="T3" fmla="*/ 43 h 53"/>
                <a:gd name="T4" fmla="*/ 22 w 169"/>
                <a:gd name="T5" fmla="*/ 0 h 53"/>
                <a:gd name="T6" fmla="*/ 0 w 169"/>
                <a:gd name="T7" fmla="*/ 14 h 53"/>
                <a:gd name="T8" fmla="*/ 169 w 16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9" h="53">
                  <a:moveTo>
                    <a:pt x="169" y="53"/>
                  </a:moveTo>
                  <a:cubicBezTo>
                    <a:pt x="167" y="49"/>
                    <a:pt x="166" y="46"/>
                    <a:pt x="164" y="43"/>
                  </a:cubicBezTo>
                  <a:cubicBezTo>
                    <a:pt x="117" y="41"/>
                    <a:pt x="48" y="12"/>
                    <a:pt x="22" y="0"/>
                  </a:cubicBezTo>
                  <a:cubicBezTo>
                    <a:pt x="14" y="4"/>
                    <a:pt x="7" y="8"/>
                    <a:pt x="0" y="14"/>
                  </a:cubicBezTo>
                  <a:cubicBezTo>
                    <a:pt x="27" y="24"/>
                    <a:pt x="106" y="53"/>
                    <a:pt x="169" y="53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3" name="Freeform 618"/>
            <p:cNvSpPr>
              <a:spLocks/>
            </p:cNvSpPr>
            <p:nvPr/>
          </p:nvSpPr>
          <p:spPr bwMode="auto">
            <a:xfrm rot="16200000">
              <a:off x="5262189" y="764483"/>
              <a:ext cx="783452" cy="121870"/>
            </a:xfrm>
            <a:custGeom>
              <a:avLst/>
              <a:gdLst>
                <a:gd name="T0" fmla="*/ 16 w 135"/>
                <a:gd name="T1" fmla="*/ 11 h 21"/>
                <a:gd name="T2" fmla="*/ 103 w 135"/>
                <a:gd name="T3" fmla="*/ 21 h 21"/>
                <a:gd name="T4" fmla="*/ 135 w 135"/>
                <a:gd name="T5" fmla="*/ 4 h 21"/>
                <a:gd name="T6" fmla="*/ 0 w 135"/>
                <a:gd name="T7" fmla="*/ 0 h 21"/>
                <a:gd name="T8" fmla="*/ 16 w 135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" h="21">
                  <a:moveTo>
                    <a:pt x="16" y="11"/>
                  </a:moveTo>
                  <a:cubicBezTo>
                    <a:pt x="35" y="15"/>
                    <a:pt x="71" y="21"/>
                    <a:pt x="103" y="21"/>
                  </a:cubicBezTo>
                  <a:cubicBezTo>
                    <a:pt x="115" y="17"/>
                    <a:pt x="125" y="11"/>
                    <a:pt x="135" y="4"/>
                  </a:cubicBezTo>
                  <a:cubicBezTo>
                    <a:pt x="93" y="10"/>
                    <a:pt x="28" y="3"/>
                    <a:pt x="0" y="0"/>
                  </a:cubicBezTo>
                  <a:cubicBezTo>
                    <a:pt x="5" y="4"/>
                    <a:pt x="10" y="8"/>
                    <a:pt x="16" y="11"/>
                  </a:cubicBezTo>
                  <a:close/>
                </a:path>
              </a:pathLst>
            </a:custGeom>
            <a:solidFill>
              <a:srgbClr val="FBDF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4" name="Freeform 619"/>
            <p:cNvSpPr>
              <a:spLocks/>
            </p:cNvSpPr>
            <p:nvPr/>
          </p:nvSpPr>
          <p:spPr bwMode="auto">
            <a:xfrm rot="16200000">
              <a:off x="5451523" y="825419"/>
              <a:ext cx="504891" cy="91403"/>
            </a:xfrm>
            <a:custGeom>
              <a:avLst/>
              <a:gdLst>
                <a:gd name="T0" fmla="*/ 32 w 87"/>
                <a:gd name="T1" fmla="*/ 12 h 16"/>
                <a:gd name="T2" fmla="*/ 87 w 87"/>
                <a:gd name="T3" fmla="*/ 10 h 16"/>
                <a:gd name="T4" fmla="*/ 0 w 87"/>
                <a:gd name="T5" fmla="*/ 0 h 16"/>
                <a:gd name="T6" fmla="*/ 32 w 87"/>
                <a:gd name="T7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16">
                  <a:moveTo>
                    <a:pt x="32" y="12"/>
                  </a:moveTo>
                  <a:cubicBezTo>
                    <a:pt x="51" y="16"/>
                    <a:pt x="70" y="15"/>
                    <a:pt x="87" y="10"/>
                  </a:cubicBezTo>
                  <a:cubicBezTo>
                    <a:pt x="55" y="10"/>
                    <a:pt x="19" y="4"/>
                    <a:pt x="0" y="0"/>
                  </a:cubicBezTo>
                  <a:cubicBezTo>
                    <a:pt x="9" y="6"/>
                    <a:pt x="20" y="10"/>
                    <a:pt x="32" y="12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5" name="Freeform 620"/>
            <p:cNvSpPr>
              <a:spLocks/>
            </p:cNvSpPr>
            <p:nvPr/>
          </p:nvSpPr>
          <p:spPr bwMode="auto">
            <a:xfrm rot="16200000">
              <a:off x="4340544" y="598000"/>
              <a:ext cx="1262228" cy="406961"/>
            </a:xfrm>
            <a:custGeom>
              <a:avLst/>
              <a:gdLst>
                <a:gd name="T0" fmla="*/ 217 w 217"/>
                <a:gd name="T1" fmla="*/ 49 h 70"/>
                <a:gd name="T2" fmla="*/ 214 w 217"/>
                <a:gd name="T3" fmla="*/ 31 h 70"/>
                <a:gd name="T4" fmla="*/ 14 w 217"/>
                <a:gd name="T5" fmla="*/ 0 h 70"/>
                <a:gd name="T6" fmla="*/ 0 w 217"/>
                <a:gd name="T7" fmla="*/ 34 h 70"/>
                <a:gd name="T8" fmla="*/ 217 w 217"/>
                <a:gd name="T9" fmla="*/ 49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7" h="70">
                  <a:moveTo>
                    <a:pt x="217" y="49"/>
                  </a:moveTo>
                  <a:cubicBezTo>
                    <a:pt x="216" y="43"/>
                    <a:pt x="215" y="37"/>
                    <a:pt x="214" y="31"/>
                  </a:cubicBezTo>
                  <a:cubicBezTo>
                    <a:pt x="147" y="41"/>
                    <a:pt x="52" y="13"/>
                    <a:pt x="14" y="0"/>
                  </a:cubicBezTo>
                  <a:cubicBezTo>
                    <a:pt x="8" y="10"/>
                    <a:pt x="3" y="22"/>
                    <a:pt x="0" y="34"/>
                  </a:cubicBezTo>
                  <a:cubicBezTo>
                    <a:pt x="35" y="43"/>
                    <a:pt x="149" y="70"/>
                    <a:pt x="217" y="49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6" name="Freeform 621"/>
            <p:cNvSpPr>
              <a:spLocks/>
            </p:cNvSpPr>
            <p:nvPr/>
          </p:nvSpPr>
          <p:spPr bwMode="auto">
            <a:xfrm rot="16200000">
              <a:off x="5107674" y="755778"/>
              <a:ext cx="948847" cy="139280"/>
            </a:xfrm>
            <a:custGeom>
              <a:avLst/>
              <a:gdLst>
                <a:gd name="T0" fmla="*/ 0 w 163"/>
                <a:gd name="T1" fmla="*/ 0 h 24"/>
                <a:gd name="T2" fmla="*/ 14 w 163"/>
                <a:gd name="T3" fmla="*/ 14 h 24"/>
                <a:gd name="T4" fmla="*/ 149 w 163"/>
                <a:gd name="T5" fmla="*/ 18 h 24"/>
                <a:gd name="T6" fmla="*/ 163 w 163"/>
                <a:gd name="T7" fmla="*/ 7 h 24"/>
                <a:gd name="T8" fmla="*/ 0 w 163"/>
                <a:gd name="T9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24">
                  <a:moveTo>
                    <a:pt x="0" y="0"/>
                  </a:moveTo>
                  <a:cubicBezTo>
                    <a:pt x="4" y="5"/>
                    <a:pt x="9" y="10"/>
                    <a:pt x="14" y="14"/>
                  </a:cubicBezTo>
                  <a:cubicBezTo>
                    <a:pt x="42" y="17"/>
                    <a:pt x="107" y="24"/>
                    <a:pt x="149" y="18"/>
                  </a:cubicBezTo>
                  <a:cubicBezTo>
                    <a:pt x="154" y="15"/>
                    <a:pt x="158" y="11"/>
                    <a:pt x="163" y="7"/>
                  </a:cubicBezTo>
                  <a:cubicBezTo>
                    <a:pt x="106" y="17"/>
                    <a:pt x="28" y="5"/>
                    <a:pt x="0" y="0"/>
                  </a:cubicBezTo>
                  <a:close/>
                </a:path>
              </a:pathLst>
            </a:custGeom>
            <a:solidFill>
              <a:srgbClr val="F5B54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7" name="Freeform 622"/>
            <p:cNvSpPr>
              <a:spLocks/>
            </p:cNvSpPr>
            <p:nvPr/>
          </p:nvSpPr>
          <p:spPr bwMode="auto">
            <a:xfrm rot="16200000">
              <a:off x="5005390" y="740545"/>
              <a:ext cx="1053308" cy="156690"/>
            </a:xfrm>
            <a:custGeom>
              <a:avLst/>
              <a:gdLst>
                <a:gd name="T0" fmla="*/ 181 w 181"/>
                <a:gd name="T1" fmla="*/ 4 h 27"/>
                <a:gd name="T2" fmla="*/ 0 w 181"/>
                <a:gd name="T3" fmla="*/ 0 h 27"/>
                <a:gd name="T4" fmla="*/ 8 w 181"/>
                <a:gd name="T5" fmla="*/ 10 h 27"/>
                <a:gd name="T6" fmla="*/ 171 w 181"/>
                <a:gd name="T7" fmla="*/ 17 h 27"/>
                <a:gd name="T8" fmla="*/ 181 w 181"/>
                <a:gd name="T9" fmla="*/ 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" h="27">
                  <a:moveTo>
                    <a:pt x="181" y="4"/>
                  </a:moveTo>
                  <a:cubicBezTo>
                    <a:pt x="124" y="19"/>
                    <a:pt x="35" y="5"/>
                    <a:pt x="0" y="0"/>
                  </a:cubicBezTo>
                  <a:cubicBezTo>
                    <a:pt x="3" y="3"/>
                    <a:pt x="5" y="7"/>
                    <a:pt x="8" y="10"/>
                  </a:cubicBezTo>
                  <a:cubicBezTo>
                    <a:pt x="36" y="15"/>
                    <a:pt x="114" y="27"/>
                    <a:pt x="171" y="17"/>
                  </a:cubicBezTo>
                  <a:cubicBezTo>
                    <a:pt x="175" y="13"/>
                    <a:pt x="178" y="8"/>
                    <a:pt x="181" y="4"/>
                  </a:cubicBezTo>
                  <a:close/>
                </a:path>
              </a:pathLst>
            </a:custGeom>
            <a:solidFill>
              <a:srgbClr val="A885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8" name="Freeform 623"/>
            <p:cNvSpPr>
              <a:spLocks/>
            </p:cNvSpPr>
            <p:nvPr/>
          </p:nvSpPr>
          <p:spPr bwMode="auto">
            <a:xfrm rot="16200000">
              <a:off x="4748591" y="609969"/>
              <a:ext cx="1249171" cy="383021"/>
            </a:xfrm>
            <a:custGeom>
              <a:avLst/>
              <a:gdLst>
                <a:gd name="T0" fmla="*/ 214 w 215"/>
                <a:gd name="T1" fmla="*/ 9 h 66"/>
                <a:gd name="T2" fmla="*/ 215 w 215"/>
                <a:gd name="T3" fmla="*/ 0 h 66"/>
                <a:gd name="T4" fmla="*/ 0 w 215"/>
                <a:gd name="T5" fmla="*/ 13 h 66"/>
                <a:gd name="T6" fmla="*/ 14 w 215"/>
                <a:gd name="T7" fmla="*/ 47 h 66"/>
                <a:gd name="T8" fmla="*/ 195 w 215"/>
                <a:gd name="T9" fmla="*/ 51 h 66"/>
                <a:gd name="T10" fmla="*/ 214 w 215"/>
                <a:gd name="T11" fmla="*/ 9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5" h="66">
                  <a:moveTo>
                    <a:pt x="214" y="9"/>
                  </a:moveTo>
                  <a:cubicBezTo>
                    <a:pt x="214" y="6"/>
                    <a:pt x="215" y="3"/>
                    <a:pt x="215" y="0"/>
                  </a:cubicBezTo>
                  <a:cubicBezTo>
                    <a:pt x="159" y="26"/>
                    <a:pt x="43" y="17"/>
                    <a:pt x="0" y="13"/>
                  </a:cubicBezTo>
                  <a:cubicBezTo>
                    <a:pt x="3" y="25"/>
                    <a:pt x="8" y="36"/>
                    <a:pt x="14" y="47"/>
                  </a:cubicBezTo>
                  <a:cubicBezTo>
                    <a:pt x="49" y="52"/>
                    <a:pt x="138" y="66"/>
                    <a:pt x="195" y="51"/>
                  </a:cubicBezTo>
                  <a:cubicBezTo>
                    <a:pt x="204" y="39"/>
                    <a:pt x="210" y="25"/>
                    <a:pt x="214" y="9"/>
                  </a:cubicBezTo>
                  <a:close/>
                </a:path>
              </a:pathLst>
            </a:custGeom>
            <a:solidFill>
              <a:srgbClr val="F5AF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29" name="Freeform 624"/>
            <p:cNvSpPr>
              <a:spLocks/>
            </p:cNvSpPr>
            <p:nvPr/>
          </p:nvSpPr>
          <p:spPr bwMode="auto">
            <a:xfrm rot="16200000">
              <a:off x="4505939" y="630643"/>
              <a:ext cx="1286168" cy="365611"/>
            </a:xfrm>
            <a:custGeom>
              <a:avLst/>
              <a:gdLst>
                <a:gd name="T0" fmla="*/ 221 w 221"/>
                <a:gd name="T1" fmla="*/ 15 h 63"/>
                <a:gd name="T2" fmla="*/ 4 w 221"/>
                <a:gd name="T3" fmla="*/ 0 h 63"/>
                <a:gd name="T4" fmla="*/ 4 w 221"/>
                <a:gd name="T5" fmla="*/ 2 h 63"/>
                <a:gd name="T6" fmla="*/ 5 w 221"/>
                <a:gd name="T7" fmla="*/ 50 h 63"/>
                <a:gd name="T8" fmla="*/ 220 w 221"/>
                <a:gd name="T9" fmla="*/ 37 h 63"/>
                <a:gd name="T10" fmla="*/ 221 w 221"/>
                <a:gd name="T11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1" h="63">
                  <a:moveTo>
                    <a:pt x="221" y="15"/>
                  </a:moveTo>
                  <a:cubicBezTo>
                    <a:pt x="153" y="36"/>
                    <a:pt x="39" y="9"/>
                    <a:pt x="4" y="0"/>
                  </a:cubicBezTo>
                  <a:cubicBezTo>
                    <a:pt x="4" y="1"/>
                    <a:pt x="4" y="1"/>
                    <a:pt x="4" y="2"/>
                  </a:cubicBezTo>
                  <a:cubicBezTo>
                    <a:pt x="0" y="18"/>
                    <a:pt x="1" y="35"/>
                    <a:pt x="5" y="50"/>
                  </a:cubicBezTo>
                  <a:cubicBezTo>
                    <a:pt x="48" y="54"/>
                    <a:pt x="164" y="63"/>
                    <a:pt x="220" y="37"/>
                  </a:cubicBezTo>
                  <a:cubicBezTo>
                    <a:pt x="221" y="29"/>
                    <a:pt x="221" y="22"/>
                    <a:pt x="221" y="15"/>
                  </a:cubicBezTo>
                  <a:close/>
                </a:path>
              </a:pathLst>
            </a:custGeom>
            <a:solidFill>
              <a:srgbClr val="CFA3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0" name="Freeform 625"/>
            <p:cNvSpPr>
              <a:spLocks/>
            </p:cNvSpPr>
            <p:nvPr/>
          </p:nvSpPr>
          <p:spPr bwMode="auto">
            <a:xfrm rot="16200000">
              <a:off x="4226290" y="572972"/>
              <a:ext cx="1164297" cy="393903"/>
            </a:xfrm>
            <a:custGeom>
              <a:avLst/>
              <a:gdLst>
                <a:gd name="T0" fmla="*/ 200 w 200"/>
                <a:gd name="T1" fmla="*/ 58 h 68"/>
                <a:gd name="T2" fmla="*/ 193 w 200"/>
                <a:gd name="T3" fmla="*/ 39 h 68"/>
                <a:gd name="T4" fmla="*/ 24 w 200"/>
                <a:gd name="T5" fmla="*/ 0 h 68"/>
                <a:gd name="T6" fmla="*/ 0 w 200"/>
                <a:gd name="T7" fmla="*/ 27 h 68"/>
                <a:gd name="T8" fmla="*/ 200 w 200"/>
                <a:gd name="T9" fmla="*/ 5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0" h="68">
                  <a:moveTo>
                    <a:pt x="200" y="58"/>
                  </a:moveTo>
                  <a:cubicBezTo>
                    <a:pt x="198" y="52"/>
                    <a:pt x="196" y="45"/>
                    <a:pt x="193" y="39"/>
                  </a:cubicBezTo>
                  <a:cubicBezTo>
                    <a:pt x="130" y="39"/>
                    <a:pt x="51" y="10"/>
                    <a:pt x="24" y="0"/>
                  </a:cubicBezTo>
                  <a:cubicBezTo>
                    <a:pt x="15" y="7"/>
                    <a:pt x="7" y="17"/>
                    <a:pt x="0" y="27"/>
                  </a:cubicBezTo>
                  <a:cubicBezTo>
                    <a:pt x="38" y="40"/>
                    <a:pt x="133" y="68"/>
                    <a:pt x="200" y="58"/>
                  </a:cubicBezTo>
                  <a:close/>
                </a:path>
              </a:pathLst>
            </a:custGeom>
            <a:solidFill>
              <a:srgbClr val="FBCE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1" name="Freeform 626"/>
            <p:cNvSpPr>
              <a:spLocks noEditPoints="1"/>
            </p:cNvSpPr>
            <p:nvPr/>
          </p:nvSpPr>
          <p:spPr bwMode="auto">
            <a:xfrm rot="16200000">
              <a:off x="-1546230" y="3239974"/>
              <a:ext cx="3762747" cy="670287"/>
            </a:xfrm>
            <a:custGeom>
              <a:avLst/>
              <a:gdLst>
                <a:gd name="T0" fmla="*/ 644 w 647"/>
                <a:gd name="T1" fmla="*/ 1 h 115"/>
                <a:gd name="T2" fmla="*/ 645 w 647"/>
                <a:gd name="T3" fmla="*/ 6 h 115"/>
                <a:gd name="T4" fmla="*/ 634 w 647"/>
                <a:gd name="T5" fmla="*/ 12 h 115"/>
                <a:gd name="T6" fmla="*/ 609 w 647"/>
                <a:gd name="T7" fmla="*/ 38 h 115"/>
                <a:gd name="T8" fmla="*/ 606 w 647"/>
                <a:gd name="T9" fmla="*/ 35 h 115"/>
                <a:gd name="T10" fmla="*/ 599 w 647"/>
                <a:gd name="T11" fmla="*/ 45 h 115"/>
                <a:gd name="T12" fmla="*/ 586 w 647"/>
                <a:gd name="T13" fmla="*/ 51 h 115"/>
                <a:gd name="T14" fmla="*/ 579 w 647"/>
                <a:gd name="T15" fmla="*/ 55 h 115"/>
                <a:gd name="T16" fmla="*/ 567 w 647"/>
                <a:gd name="T17" fmla="*/ 63 h 115"/>
                <a:gd name="T18" fmla="*/ 555 w 647"/>
                <a:gd name="T19" fmla="*/ 65 h 115"/>
                <a:gd name="T20" fmla="*/ 523 w 647"/>
                <a:gd name="T21" fmla="*/ 83 h 115"/>
                <a:gd name="T22" fmla="*/ 522 w 647"/>
                <a:gd name="T23" fmla="*/ 79 h 115"/>
                <a:gd name="T24" fmla="*/ 512 w 647"/>
                <a:gd name="T25" fmla="*/ 87 h 115"/>
                <a:gd name="T26" fmla="*/ 498 w 647"/>
                <a:gd name="T27" fmla="*/ 89 h 115"/>
                <a:gd name="T28" fmla="*/ 490 w 647"/>
                <a:gd name="T29" fmla="*/ 91 h 115"/>
                <a:gd name="T30" fmla="*/ 477 w 647"/>
                <a:gd name="T31" fmla="*/ 97 h 115"/>
                <a:gd name="T32" fmla="*/ 465 w 647"/>
                <a:gd name="T33" fmla="*/ 96 h 115"/>
                <a:gd name="T34" fmla="*/ 430 w 647"/>
                <a:gd name="T35" fmla="*/ 107 h 115"/>
                <a:gd name="T36" fmla="*/ 429 w 647"/>
                <a:gd name="T37" fmla="*/ 103 h 115"/>
                <a:gd name="T38" fmla="*/ 418 w 647"/>
                <a:gd name="T39" fmla="*/ 108 h 115"/>
                <a:gd name="T40" fmla="*/ 404 w 647"/>
                <a:gd name="T41" fmla="*/ 108 h 115"/>
                <a:gd name="T42" fmla="*/ 396 w 647"/>
                <a:gd name="T43" fmla="*/ 109 h 115"/>
                <a:gd name="T44" fmla="*/ 382 w 647"/>
                <a:gd name="T45" fmla="*/ 112 h 115"/>
                <a:gd name="T46" fmla="*/ 370 w 647"/>
                <a:gd name="T47" fmla="*/ 109 h 115"/>
                <a:gd name="T48" fmla="*/ 334 w 647"/>
                <a:gd name="T49" fmla="*/ 115 h 115"/>
                <a:gd name="T50" fmla="*/ 334 w 647"/>
                <a:gd name="T51" fmla="*/ 111 h 115"/>
                <a:gd name="T52" fmla="*/ 322 w 647"/>
                <a:gd name="T53" fmla="*/ 115 h 115"/>
                <a:gd name="T54" fmla="*/ 308 w 647"/>
                <a:gd name="T55" fmla="*/ 112 h 115"/>
                <a:gd name="T56" fmla="*/ 300 w 647"/>
                <a:gd name="T57" fmla="*/ 112 h 115"/>
                <a:gd name="T58" fmla="*/ 286 w 647"/>
                <a:gd name="T59" fmla="*/ 114 h 115"/>
                <a:gd name="T60" fmla="*/ 274 w 647"/>
                <a:gd name="T61" fmla="*/ 109 h 115"/>
                <a:gd name="T62" fmla="*/ 238 w 647"/>
                <a:gd name="T63" fmla="*/ 109 h 115"/>
                <a:gd name="T64" fmla="*/ 239 w 647"/>
                <a:gd name="T65" fmla="*/ 105 h 115"/>
                <a:gd name="T66" fmla="*/ 226 w 647"/>
                <a:gd name="T67" fmla="*/ 108 h 115"/>
                <a:gd name="T68" fmla="*/ 213 w 647"/>
                <a:gd name="T69" fmla="*/ 103 h 115"/>
                <a:gd name="T70" fmla="*/ 205 w 647"/>
                <a:gd name="T71" fmla="*/ 102 h 115"/>
                <a:gd name="T72" fmla="*/ 191 w 647"/>
                <a:gd name="T73" fmla="*/ 101 h 115"/>
                <a:gd name="T74" fmla="*/ 180 w 647"/>
                <a:gd name="T75" fmla="*/ 95 h 115"/>
                <a:gd name="T76" fmla="*/ 144 w 647"/>
                <a:gd name="T77" fmla="*/ 89 h 115"/>
                <a:gd name="T78" fmla="*/ 146 w 647"/>
                <a:gd name="T79" fmla="*/ 85 h 115"/>
                <a:gd name="T80" fmla="*/ 133 w 647"/>
                <a:gd name="T81" fmla="*/ 85 h 115"/>
                <a:gd name="T82" fmla="*/ 120 w 647"/>
                <a:gd name="T83" fmla="*/ 78 h 115"/>
                <a:gd name="T84" fmla="*/ 113 w 647"/>
                <a:gd name="T85" fmla="*/ 75 h 115"/>
                <a:gd name="T86" fmla="*/ 99 w 647"/>
                <a:gd name="T87" fmla="*/ 71 h 115"/>
                <a:gd name="T88" fmla="*/ 90 w 647"/>
                <a:gd name="T89" fmla="*/ 63 h 115"/>
                <a:gd name="T90" fmla="*/ 57 w 647"/>
                <a:gd name="T91" fmla="*/ 49 h 115"/>
                <a:gd name="T92" fmla="*/ 59 w 647"/>
                <a:gd name="T93" fmla="*/ 45 h 115"/>
                <a:gd name="T94" fmla="*/ 47 w 647"/>
                <a:gd name="T95" fmla="*/ 42 h 115"/>
                <a:gd name="T96" fmla="*/ 36 w 647"/>
                <a:gd name="T97" fmla="*/ 33 h 115"/>
                <a:gd name="T98" fmla="*/ 30 w 647"/>
                <a:gd name="T99" fmla="*/ 28 h 115"/>
                <a:gd name="T100" fmla="*/ 18 w 647"/>
                <a:gd name="T101" fmla="*/ 20 h 115"/>
                <a:gd name="T102" fmla="*/ 12 w 647"/>
                <a:gd name="T103" fmla="*/ 9 h 115"/>
                <a:gd name="T104" fmla="*/ 1 w 647"/>
                <a:gd name="T10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47" h="115">
                  <a:moveTo>
                    <a:pt x="645" y="6"/>
                  </a:moveTo>
                  <a:cubicBezTo>
                    <a:pt x="646" y="4"/>
                    <a:pt x="647" y="3"/>
                    <a:pt x="647" y="3"/>
                  </a:cubicBezTo>
                  <a:cubicBezTo>
                    <a:pt x="647" y="2"/>
                    <a:pt x="647" y="1"/>
                    <a:pt x="646" y="0"/>
                  </a:cubicBezTo>
                  <a:cubicBezTo>
                    <a:pt x="646" y="0"/>
                    <a:pt x="644" y="0"/>
                    <a:pt x="644" y="1"/>
                  </a:cubicBezTo>
                  <a:cubicBezTo>
                    <a:pt x="643" y="1"/>
                    <a:pt x="643" y="1"/>
                    <a:pt x="643" y="1"/>
                  </a:cubicBezTo>
                  <a:cubicBezTo>
                    <a:pt x="643" y="1"/>
                    <a:pt x="643" y="2"/>
                    <a:pt x="642" y="3"/>
                  </a:cubicBezTo>
                  <a:cubicBezTo>
                    <a:pt x="641" y="4"/>
                    <a:pt x="641" y="5"/>
                    <a:pt x="642" y="6"/>
                  </a:cubicBezTo>
                  <a:cubicBezTo>
                    <a:pt x="643" y="7"/>
                    <a:pt x="644" y="7"/>
                    <a:pt x="645" y="6"/>
                  </a:cubicBezTo>
                  <a:close/>
                  <a:moveTo>
                    <a:pt x="627" y="23"/>
                  </a:moveTo>
                  <a:cubicBezTo>
                    <a:pt x="631" y="20"/>
                    <a:pt x="634" y="17"/>
                    <a:pt x="636" y="15"/>
                  </a:cubicBezTo>
                  <a:cubicBezTo>
                    <a:pt x="637" y="14"/>
                    <a:pt x="637" y="13"/>
                    <a:pt x="636" y="12"/>
                  </a:cubicBezTo>
                  <a:cubicBezTo>
                    <a:pt x="636" y="11"/>
                    <a:pt x="634" y="11"/>
                    <a:pt x="634" y="12"/>
                  </a:cubicBezTo>
                  <a:cubicBezTo>
                    <a:pt x="631" y="14"/>
                    <a:pt x="628" y="17"/>
                    <a:pt x="625" y="20"/>
                  </a:cubicBezTo>
                  <a:cubicBezTo>
                    <a:pt x="624" y="21"/>
                    <a:pt x="624" y="22"/>
                    <a:pt x="625" y="23"/>
                  </a:cubicBezTo>
                  <a:cubicBezTo>
                    <a:pt x="625" y="24"/>
                    <a:pt x="627" y="24"/>
                    <a:pt x="627" y="23"/>
                  </a:cubicBezTo>
                  <a:close/>
                  <a:moveTo>
                    <a:pt x="609" y="38"/>
                  </a:moveTo>
                  <a:cubicBezTo>
                    <a:pt x="612" y="36"/>
                    <a:pt x="615" y="33"/>
                    <a:pt x="618" y="31"/>
                  </a:cubicBezTo>
                  <a:cubicBezTo>
                    <a:pt x="619" y="30"/>
                    <a:pt x="619" y="29"/>
                    <a:pt x="619" y="28"/>
                  </a:cubicBezTo>
                  <a:cubicBezTo>
                    <a:pt x="618" y="27"/>
                    <a:pt x="617" y="27"/>
                    <a:pt x="616" y="28"/>
                  </a:cubicBezTo>
                  <a:cubicBezTo>
                    <a:pt x="613" y="30"/>
                    <a:pt x="610" y="32"/>
                    <a:pt x="606" y="35"/>
                  </a:cubicBezTo>
                  <a:cubicBezTo>
                    <a:pt x="605" y="35"/>
                    <a:pt x="605" y="37"/>
                    <a:pt x="606" y="38"/>
                  </a:cubicBezTo>
                  <a:cubicBezTo>
                    <a:pt x="606" y="38"/>
                    <a:pt x="608" y="39"/>
                    <a:pt x="609" y="38"/>
                  </a:cubicBezTo>
                  <a:close/>
                  <a:moveTo>
                    <a:pt x="588" y="51"/>
                  </a:moveTo>
                  <a:cubicBezTo>
                    <a:pt x="592" y="49"/>
                    <a:pt x="595" y="47"/>
                    <a:pt x="599" y="45"/>
                  </a:cubicBezTo>
                  <a:cubicBezTo>
                    <a:pt x="600" y="44"/>
                    <a:pt x="600" y="43"/>
                    <a:pt x="599" y="42"/>
                  </a:cubicBezTo>
                  <a:cubicBezTo>
                    <a:pt x="599" y="41"/>
                    <a:pt x="597" y="41"/>
                    <a:pt x="596" y="42"/>
                  </a:cubicBezTo>
                  <a:cubicBezTo>
                    <a:pt x="593" y="44"/>
                    <a:pt x="590" y="46"/>
                    <a:pt x="586" y="48"/>
                  </a:cubicBezTo>
                  <a:cubicBezTo>
                    <a:pt x="585" y="49"/>
                    <a:pt x="585" y="50"/>
                    <a:pt x="586" y="51"/>
                  </a:cubicBezTo>
                  <a:cubicBezTo>
                    <a:pt x="586" y="52"/>
                    <a:pt x="588" y="52"/>
                    <a:pt x="588" y="51"/>
                  </a:cubicBezTo>
                  <a:close/>
                  <a:moveTo>
                    <a:pt x="567" y="63"/>
                  </a:moveTo>
                  <a:cubicBezTo>
                    <a:pt x="571" y="61"/>
                    <a:pt x="575" y="59"/>
                    <a:pt x="578" y="58"/>
                  </a:cubicBezTo>
                  <a:cubicBezTo>
                    <a:pt x="579" y="57"/>
                    <a:pt x="579" y="56"/>
                    <a:pt x="579" y="55"/>
                  </a:cubicBezTo>
                  <a:cubicBezTo>
                    <a:pt x="578" y="54"/>
                    <a:pt x="577" y="53"/>
                    <a:pt x="576" y="54"/>
                  </a:cubicBezTo>
                  <a:cubicBezTo>
                    <a:pt x="573" y="56"/>
                    <a:pt x="569" y="58"/>
                    <a:pt x="566" y="60"/>
                  </a:cubicBezTo>
                  <a:cubicBezTo>
                    <a:pt x="565" y="60"/>
                    <a:pt x="564" y="61"/>
                    <a:pt x="565" y="62"/>
                  </a:cubicBezTo>
                  <a:cubicBezTo>
                    <a:pt x="565" y="63"/>
                    <a:pt x="566" y="64"/>
                    <a:pt x="567" y="63"/>
                  </a:cubicBezTo>
                  <a:close/>
                  <a:moveTo>
                    <a:pt x="546" y="74"/>
                  </a:moveTo>
                  <a:cubicBezTo>
                    <a:pt x="549" y="72"/>
                    <a:pt x="553" y="70"/>
                    <a:pt x="557" y="69"/>
                  </a:cubicBezTo>
                  <a:cubicBezTo>
                    <a:pt x="558" y="68"/>
                    <a:pt x="558" y="67"/>
                    <a:pt x="558" y="66"/>
                  </a:cubicBezTo>
                  <a:cubicBezTo>
                    <a:pt x="557" y="65"/>
                    <a:pt x="556" y="65"/>
                    <a:pt x="555" y="65"/>
                  </a:cubicBezTo>
                  <a:cubicBezTo>
                    <a:pt x="551" y="67"/>
                    <a:pt x="548" y="68"/>
                    <a:pt x="544" y="70"/>
                  </a:cubicBezTo>
                  <a:cubicBezTo>
                    <a:pt x="543" y="70"/>
                    <a:pt x="543" y="72"/>
                    <a:pt x="543" y="73"/>
                  </a:cubicBezTo>
                  <a:cubicBezTo>
                    <a:pt x="543" y="74"/>
                    <a:pt x="545" y="74"/>
                    <a:pt x="546" y="74"/>
                  </a:cubicBezTo>
                  <a:close/>
                  <a:moveTo>
                    <a:pt x="523" y="83"/>
                  </a:moveTo>
                  <a:cubicBezTo>
                    <a:pt x="527" y="81"/>
                    <a:pt x="531" y="80"/>
                    <a:pt x="535" y="78"/>
                  </a:cubicBezTo>
                  <a:cubicBezTo>
                    <a:pt x="536" y="78"/>
                    <a:pt x="536" y="77"/>
                    <a:pt x="536" y="76"/>
                  </a:cubicBezTo>
                  <a:cubicBezTo>
                    <a:pt x="535" y="75"/>
                    <a:pt x="534" y="74"/>
                    <a:pt x="533" y="75"/>
                  </a:cubicBezTo>
                  <a:cubicBezTo>
                    <a:pt x="529" y="76"/>
                    <a:pt x="526" y="77"/>
                    <a:pt x="522" y="79"/>
                  </a:cubicBezTo>
                  <a:cubicBezTo>
                    <a:pt x="521" y="79"/>
                    <a:pt x="520" y="80"/>
                    <a:pt x="521" y="81"/>
                  </a:cubicBezTo>
                  <a:cubicBezTo>
                    <a:pt x="521" y="82"/>
                    <a:pt x="522" y="83"/>
                    <a:pt x="523" y="83"/>
                  </a:cubicBezTo>
                  <a:close/>
                  <a:moveTo>
                    <a:pt x="500" y="90"/>
                  </a:moveTo>
                  <a:cubicBezTo>
                    <a:pt x="504" y="89"/>
                    <a:pt x="508" y="88"/>
                    <a:pt x="512" y="87"/>
                  </a:cubicBezTo>
                  <a:cubicBezTo>
                    <a:pt x="513" y="86"/>
                    <a:pt x="514" y="85"/>
                    <a:pt x="513" y="84"/>
                  </a:cubicBezTo>
                  <a:cubicBezTo>
                    <a:pt x="513" y="83"/>
                    <a:pt x="512" y="82"/>
                    <a:pt x="511" y="83"/>
                  </a:cubicBezTo>
                  <a:cubicBezTo>
                    <a:pt x="507" y="84"/>
                    <a:pt x="503" y="85"/>
                    <a:pt x="499" y="87"/>
                  </a:cubicBezTo>
                  <a:cubicBezTo>
                    <a:pt x="498" y="87"/>
                    <a:pt x="498" y="88"/>
                    <a:pt x="498" y="89"/>
                  </a:cubicBezTo>
                  <a:cubicBezTo>
                    <a:pt x="498" y="90"/>
                    <a:pt x="499" y="91"/>
                    <a:pt x="500" y="90"/>
                  </a:cubicBezTo>
                  <a:close/>
                  <a:moveTo>
                    <a:pt x="477" y="97"/>
                  </a:moveTo>
                  <a:cubicBezTo>
                    <a:pt x="481" y="96"/>
                    <a:pt x="485" y="95"/>
                    <a:pt x="489" y="94"/>
                  </a:cubicBezTo>
                  <a:cubicBezTo>
                    <a:pt x="490" y="93"/>
                    <a:pt x="491" y="92"/>
                    <a:pt x="490" y="91"/>
                  </a:cubicBezTo>
                  <a:cubicBezTo>
                    <a:pt x="490" y="90"/>
                    <a:pt x="489" y="90"/>
                    <a:pt x="488" y="90"/>
                  </a:cubicBezTo>
                  <a:cubicBezTo>
                    <a:pt x="484" y="91"/>
                    <a:pt x="480" y="92"/>
                    <a:pt x="476" y="93"/>
                  </a:cubicBezTo>
                  <a:cubicBezTo>
                    <a:pt x="475" y="93"/>
                    <a:pt x="475" y="94"/>
                    <a:pt x="475" y="95"/>
                  </a:cubicBezTo>
                  <a:cubicBezTo>
                    <a:pt x="475" y="96"/>
                    <a:pt x="476" y="97"/>
                    <a:pt x="477" y="97"/>
                  </a:cubicBezTo>
                  <a:close/>
                  <a:moveTo>
                    <a:pt x="454" y="102"/>
                  </a:moveTo>
                  <a:cubicBezTo>
                    <a:pt x="458" y="101"/>
                    <a:pt x="462" y="101"/>
                    <a:pt x="466" y="100"/>
                  </a:cubicBezTo>
                  <a:cubicBezTo>
                    <a:pt x="467" y="99"/>
                    <a:pt x="467" y="98"/>
                    <a:pt x="467" y="97"/>
                  </a:cubicBezTo>
                  <a:cubicBezTo>
                    <a:pt x="467" y="96"/>
                    <a:pt x="466" y="96"/>
                    <a:pt x="465" y="96"/>
                  </a:cubicBezTo>
                  <a:cubicBezTo>
                    <a:pt x="461" y="97"/>
                    <a:pt x="457" y="97"/>
                    <a:pt x="453" y="98"/>
                  </a:cubicBezTo>
                  <a:cubicBezTo>
                    <a:pt x="452" y="99"/>
                    <a:pt x="451" y="100"/>
                    <a:pt x="451" y="101"/>
                  </a:cubicBezTo>
                  <a:cubicBezTo>
                    <a:pt x="452" y="102"/>
                    <a:pt x="453" y="102"/>
                    <a:pt x="454" y="102"/>
                  </a:cubicBezTo>
                  <a:close/>
                  <a:moveTo>
                    <a:pt x="430" y="107"/>
                  </a:moveTo>
                  <a:cubicBezTo>
                    <a:pt x="434" y="106"/>
                    <a:pt x="438" y="105"/>
                    <a:pt x="442" y="105"/>
                  </a:cubicBezTo>
                  <a:cubicBezTo>
                    <a:pt x="443" y="104"/>
                    <a:pt x="444" y="103"/>
                    <a:pt x="444" y="102"/>
                  </a:cubicBezTo>
                  <a:cubicBezTo>
                    <a:pt x="443" y="101"/>
                    <a:pt x="442" y="100"/>
                    <a:pt x="441" y="101"/>
                  </a:cubicBezTo>
                  <a:cubicBezTo>
                    <a:pt x="437" y="101"/>
                    <a:pt x="433" y="102"/>
                    <a:pt x="429" y="103"/>
                  </a:cubicBezTo>
                  <a:cubicBezTo>
                    <a:pt x="428" y="103"/>
                    <a:pt x="428" y="104"/>
                    <a:pt x="428" y="105"/>
                  </a:cubicBezTo>
                  <a:cubicBezTo>
                    <a:pt x="428" y="106"/>
                    <a:pt x="429" y="107"/>
                    <a:pt x="430" y="107"/>
                  </a:cubicBezTo>
                  <a:close/>
                  <a:moveTo>
                    <a:pt x="406" y="110"/>
                  </a:moveTo>
                  <a:cubicBezTo>
                    <a:pt x="410" y="109"/>
                    <a:pt x="414" y="109"/>
                    <a:pt x="418" y="108"/>
                  </a:cubicBezTo>
                  <a:cubicBezTo>
                    <a:pt x="419" y="108"/>
                    <a:pt x="420" y="107"/>
                    <a:pt x="420" y="106"/>
                  </a:cubicBezTo>
                  <a:cubicBezTo>
                    <a:pt x="420" y="105"/>
                    <a:pt x="419" y="104"/>
                    <a:pt x="418" y="104"/>
                  </a:cubicBezTo>
                  <a:cubicBezTo>
                    <a:pt x="414" y="105"/>
                    <a:pt x="410" y="105"/>
                    <a:pt x="406" y="106"/>
                  </a:cubicBezTo>
                  <a:cubicBezTo>
                    <a:pt x="405" y="106"/>
                    <a:pt x="404" y="107"/>
                    <a:pt x="404" y="108"/>
                  </a:cubicBezTo>
                  <a:cubicBezTo>
                    <a:pt x="404" y="109"/>
                    <a:pt x="405" y="110"/>
                    <a:pt x="406" y="110"/>
                  </a:cubicBezTo>
                  <a:close/>
                  <a:moveTo>
                    <a:pt x="382" y="112"/>
                  </a:moveTo>
                  <a:cubicBezTo>
                    <a:pt x="386" y="112"/>
                    <a:pt x="390" y="112"/>
                    <a:pt x="394" y="111"/>
                  </a:cubicBezTo>
                  <a:cubicBezTo>
                    <a:pt x="395" y="111"/>
                    <a:pt x="396" y="110"/>
                    <a:pt x="396" y="109"/>
                  </a:cubicBezTo>
                  <a:cubicBezTo>
                    <a:pt x="396" y="108"/>
                    <a:pt x="395" y="107"/>
                    <a:pt x="394" y="107"/>
                  </a:cubicBezTo>
                  <a:cubicBezTo>
                    <a:pt x="390" y="108"/>
                    <a:pt x="386" y="108"/>
                    <a:pt x="382" y="108"/>
                  </a:cubicBezTo>
                  <a:cubicBezTo>
                    <a:pt x="381" y="108"/>
                    <a:pt x="380" y="109"/>
                    <a:pt x="380" y="110"/>
                  </a:cubicBezTo>
                  <a:cubicBezTo>
                    <a:pt x="380" y="112"/>
                    <a:pt x="381" y="112"/>
                    <a:pt x="382" y="112"/>
                  </a:cubicBezTo>
                  <a:close/>
                  <a:moveTo>
                    <a:pt x="358" y="114"/>
                  </a:moveTo>
                  <a:cubicBezTo>
                    <a:pt x="362" y="114"/>
                    <a:pt x="366" y="113"/>
                    <a:pt x="370" y="113"/>
                  </a:cubicBezTo>
                  <a:cubicBezTo>
                    <a:pt x="371" y="113"/>
                    <a:pt x="372" y="112"/>
                    <a:pt x="372" y="111"/>
                  </a:cubicBezTo>
                  <a:cubicBezTo>
                    <a:pt x="372" y="110"/>
                    <a:pt x="371" y="109"/>
                    <a:pt x="370" y="109"/>
                  </a:cubicBezTo>
                  <a:cubicBezTo>
                    <a:pt x="366" y="109"/>
                    <a:pt x="362" y="110"/>
                    <a:pt x="358" y="110"/>
                  </a:cubicBezTo>
                  <a:cubicBezTo>
                    <a:pt x="357" y="110"/>
                    <a:pt x="356" y="111"/>
                    <a:pt x="356" y="112"/>
                  </a:cubicBezTo>
                  <a:cubicBezTo>
                    <a:pt x="356" y="113"/>
                    <a:pt x="357" y="114"/>
                    <a:pt x="358" y="114"/>
                  </a:cubicBezTo>
                  <a:close/>
                  <a:moveTo>
                    <a:pt x="334" y="115"/>
                  </a:moveTo>
                  <a:cubicBezTo>
                    <a:pt x="338" y="114"/>
                    <a:pt x="342" y="114"/>
                    <a:pt x="346" y="114"/>
                  </a:cubicBezTo>
                  <a:cubicBezTo>
                    <a:pt x="347" y="114"/>
                    <a:pt x="348" y="113"/>
                    <a:pt x="348" y="112"/>
                  </a:cubicBezTo>
                  <a:cubicBezTo>
                    <a:pt x="348" y="111"/>
                    <a:pt x="347" y="110"/>
                    <a:pt x="346" y="110"/>
                  </a:cubicBezTo>
                  <a:cubicBezTo>
                    <a:pt x="342" y="110"/>
                    <a:pt x="338" y="110"/>
                    <a:pt x="334" y="111"/>
                  </a:cubicBezTo>
                  <a:cubicBezTo>
                    <a:pt x="333" y="111"/>
                    <a:pt x="332" y="111"/>
                    <a:pt x="332" y="113"/>
                  </a:cubicBezTo>
                  <a:cubicBezTo>
                    <a:pt x="332" y="114"/>
                    <a:pt x="333" y="115"/>
                    <a:pt x="334" y="115"/>
                  </a:cubicBezTo>
                  <a:close/>
                  <a:moveTo>
                    <a:pt x="310" y="114"/>
                  </a:moveTo>
                  <a:cubicBezTo>
                    <a:pt x="314" y="115"/>
                    <a:pt x="318" y="115"/>
                    <a:pt x="322" y="115"/>
                  </a:cubicBezTo>
                  <a:cubicBezTo>
                    <a:pt x="323" y="115"/>
                    <a:pt x="324" y="114"/>
                    <a:pt x="324" y="113"/>
                  </a:cubicBezTo>
                  <a:cubicBezTo>
                    <a:pt x="324" y="111"/>
                    <a:pt x="323" y="111"/>
                    <a:pt x="322" y="111"/>
                  </a:cubicBezTo>
                  <a:cubicBezTo>
                    <a:pt x="318" y="111"/>
                    <a:pt x="314" y="111"/>
                    <a:pt x="310" y="110"/>
                  </a:cubicBezTo>
                  <a:cubicBezTo>
                    <a:pt x="309" y="110"/>
                    <a:pt x="308" y="111"/>
                    <a:pt x="308" y="112"/>
                  </a:cubicBezTo>
                  <a:cubicBezTo>
                    <a:pt x="308" y="114"/>
                    <a:pt x="309" y="114"/>
                    <a:pt x="310" y="114"/>
                  </a:cubicBezTo>
                  <a:close/>
                  <a:moveTo>
                    <a:pt x="286" y="114"/>
                  </a:moveTo>
                  <a:cubicBezTo>
                    <a:pt x="290" y="114"/>
                    <a:pt x="294" y="114"/>
                    <a:pt x="298" y="114"/>
                  </a:cubicBezTo>
                  <a:cubicBezTo>
                    <a:pt x="299" y="114"/>
                    <a:pt x="300" y="113"/>
                    <a:pt x="300" y="112"/>
                  </a:cubicBezTo>
                  <a:cubicBezTo>
                    <a:pt x="300" y="111"/>
                    <a:pt x="299" y="110"/>
                    <a:pt x="298" y="110"/>
                  </a:cubicBezTo>
                  <a:cubicBezTo>
                    <a:pt x="294" y="110"/>
                    <a:pt x="290" y="110"/>
                    <a:pt x="286" y="110"/>
                  </a:cubicBezTo>
                  <a:cubicBezTo>
                    <a:pt x="285" y="110"/>
                    <a:pt x="284" y="110"/>
                    <a:pt x="284" y="111"/>
                  </a:cubicBezTo>
                  <a:cubicBezTo>
                    <a:pt x="284" y="113"/>
                    <a:pt x="285" y="114"/>
                    <a:pt x="286" y="114"/>
                  </a:cubicBezTo>
                  <a:close/>
                  <a:moveTo>
                    <a:pt x="262" y="112"/>
                  </a:moveTo>
                  <a:cubicBezTo>
                    <a:pt x="266" y="112"/>
                    <a:pt x="270" y="113"/>
                    <a:pt x="274" y="113"/>
                  </a:cubicBezTo>
                  <a:cubicBezTo>
                    <a:pt x="275" y="113"/>
                    <a:pt x="276" y="112"/>
                    <a:pt x="276" y="111"/>
                  </a:cubicBezTo>
                  <a:cubicBezTo>
                    <a:pt x="276" y="110"/>
                    <a:pt x="276" y="109"/>
                    <a:pt x="274" y="109"/>
                  </a:cubicBezTo>
                  <a:cubicBezTo>
                    <a:pt x="270" y="109"/>
                    <a:pt x="266" y="108"/>
                    <a:pt x="263" y="108"/>
                  </a:cubicBezTo>
                  <a:cubicBezTo>
                    <a:pt x="261" y="108"/>
                    <a:pt x="260" y="109"/>
                    <a:pt x="260" y="110"/>
                  </a:cubicBezTo>
                  <a:cubicBezTo>
                    <a:pt x="260" y="111"/>
                    <a:pt x="261" y="112"/>
                    <a:pt x="262" y="112"/>
                  </a:cubicBezTo>
                  <a:close/>
                  <a:moveTo>
                    <a:pt x="238" y="109"/>
                  </a:moveTo>
                  <a:cubicBezTo>
                    <a:pt x="242" y="110"/>
                    <a:pt x="246" y="110"/>
                    <a:pt x="250" y="111"/>
                  </a:cubicBezTo>
                  <a:cubicBezTo>
                    <a:pt x="251" y="111"/>
                    <a:pt x="252" y="110"/>
                    <a:pt x="252" y="109"/>
                  </a:cubicBezTo>
                  <a:cubicBezTo>
                    <a:pt x="253" y="108"/>
                    <a:pt x="252" y="107"/>
                    <a:pt x="251" y="107"/>
                  </a:cubicBezTo>
                  <a:cubicBezTo>
                    <a:pt x="247" y="106"/>
                    <a:pt x="243" y="106"/>
                    <a:pt x="239" y="105"/>
                  </a:cubicBezTo>
                  <a:cubicBezTo>
                    <a:pt x="238" y="105"/>
                    <a:pt x="237" y="106"/>
                    <a:pt x="237" y="107"/>
                  </a:cubicBezTo>
                  <a:cubicBezTo>
                    <a:pt x="236" y="108"/>
                    <a:pt x="237" y="109"/>
                    <a:pt x="238" y="109"/>
                  </a:cubicBezTo>
                  <a:close/>
                  <a:moveTo>
                    <a:pt x="214" y="106"/>
                  </a:moveTo>
                  <a:cubicBezTo>
                    <a:pt x="218" y="106"/>
                    <a:pt x="222" y="107"/>
                    <a:pt x="226" y="108"/>
                  </a:cubicBezTo>
                  <a:cubicBezTo>
                    <a:pt x="227" y="108"/>
                    <a:pt x="228" y="107"/>
                    <a:pt x="229" y="106"/>
                  </a:cubicBezTo>
                  <a:cubicBezTo>
                    <a:pt x="229" y="105"/>
                    <a:pt x="228" y="104"/>
                    <a:pt x="227" y="104"/>
                  </a:cubicBezTo>
                  <a:cubicBezTo>
                    <a:pt x="223" y="103"/>
                    <a:pt x="219" y="102"/>
                    <a:pt x="215" y="102"/>
                  </a:cubicBezTo>
                  <a:cubicBezTo>
                    <a:pt x="214" y="102"/>
                    <a:pt x="213" y="102"/>
                    <a:pt x="213" y="103"/>
                  </a:cubicBezTo>
                  <a:cubicBezTo>
                    <a:pt x="213" y="104"/>
                    <a:pt x="213" y="106"/>
                    <a:pt x="214" y="106"/>
                  </a:cubicBezTo>
                  <a:close/>
                  <a:moveTo>
                    <a:pt x="191" y="101"/>
                  </a:moveTo>
                  <a:cubicBezTo>
                    <a:pt x="195" y="102"/>
                    <a:pt x="199" y="103"/>
                    <a:pt x="203" y="104"/>
                  </a:cubicBezTo>
                  <a:cubicBezTo>
                    <a:pt x="204" y="104"/>
                    <a:pt x="205" y="103"/>
                    <a:pt x="205" y="102"/>
                  </a:cubicBezTo>
                  <a:cubicBezTo>
                    <a:pt x="205" y="101"/>
                    <a:pt x="204" y="100"/>
                    <a:pt x="203" y="100"/>
                  </a:cubicBezTo>
                  <a:cubicBezTo>
                    <a:pt x="199" y="99"/>
                    <a:pt x="195" y="98"/>
                    <a:pt x="192" y="97"/>
                  </a:cubicBezTo>
                  <a:cubicBezTo>
                    <a:pt x="191" y="97"/>
                    <a:pt x="190" y="98"/>
                    <a:pt x="189" y="99"/>
                  </a:cubicBezTo>
                  <a:cubicBezTo>
                    <a:pt x="189" y="100"/>
                    <a:pt x="190" y="101"/>
                    <a:pt x="191" y="101"/>
                  </a:cubicBezTo>
                  <a:close/>
                  <a:moveTo>
                    <a:pt x="167" y="95"/>
                  </a:moveTo>
                  <a:cubicBezTo>
                    <a:pt x="171" y="96"/>
                    <a:pt x="175" y="97"/>
                    <a:pt x="179" y="98"/>
                  </a:cubicBezTo>
                  <a:cubicBezTo>
                    <a:pt x="180" y="99"/>
                    <a:pt x="181" y="98"/>
                    <a:pt x="181" y="97"/>
                  </a:cubicBezTo>
                  <a:cubicBezTo>
                    <a:pt x="182" y="96"/>
                    <a:pt x="181" y="95"/>
                    <a:pt x="180" y="95"/>
                  </a:cubicBezTo>
                  <a:cubicBezTo>
                    <a:pt x="176" y="94"/>
                    <a:pt x="172" y="93"/>
                    <a:pt x="168" y="92"/>
                  </a:cubicBezTo>
                  <a:cubicBezTo>
                    <a:pt x="167" y="91"/>
                    <a:pt x="166" y="92"/>
                    <a:pt x="166" y="93"/>
                  </a:cubicBezTo>
                  <a:cubicBezTo>
                    <a:pt x="166" y="94"/>
                    <a:pt x="166" y="95"/>
                    <a:pt x="167" y="95"/>
                  </a:cubicBezTo>
                  <a:close/>
                  <a:moveTo>
                    <a:pt x="144" y="89"/>
                  </a:moveTo>
                  <a:cubicBezTo>
                    <a:pt x="148" y="90"/>
                    <a:pt x="152" y="91"/>
                    <a:pt x="156" y="92"/>
                  </a:cubicBezTo>
                  <a:cubicBezTo>
                    <a:pt x="157" y="93"/>
                    <a:pt x="158" y="92"/>
                    <a:pt x="158" y="91"/>
                  </a:cubicBezTo>
                  <a:cubicBezTo>
                    <a:pt x="159" y="90"/>
                    <a:pt x="158" y="89"/>
                    <a:pt x="157" y="88"/>
                  </a:cubicBezTo>
                  <a:cubicBezTo>
                    <a:pt x="153" y="87"/>
                    <a:pt x="149" y="86"/>
                    <a:pt x="146" y="85"/>
                  </a:cubicBezTo>
                  <a:cubicBezTo>
                    <a:pt x="144" y="85"/>
                    <a:pt x="143" y="85"/>
                    <a:pt x="143" y="86"/>
                  </a:cubicBezTo>
                  <a:cubicBezTo>
                    <a:pt x="143" y="87"/>
                    <a:pt x="143" y="88"/>
                    <a:pt x="144" y="89"/>
                  </a:cubicBezTo>
                  <a:close/>
                  <a:moveTo>
                    <a:pt x="122" y="81"/>
                  </a:moveTo>
                  <a:cubicBezTo>
                    <a:pt x="125" y="82"/>
                    <a:pt x="129" y="83"/>
                    <a:pt x="133" y="85"/>
                  </a:cubicBezTo>
                  <a:cubicBezTo>
                    <a:pt x="134" y="85"/>
                    <a:pt x="135" y="85"/>
                    <a:pt x="135" y="84"/>
                  </a:cubicBezTo>
                  <a:cubicBezTo>
                    <a:pt x="136" y="83"/>
                    <a:pt x="135" y="81"/>
                    <a:pt x="134" y="81"/>
                  </a:cubicBezTo>
                  <a:cubicBezTo>
                    <a:pt x="130" y="80"/>
                    <a:pt x="127" y="78"/>
                    <a:pt x="123" y="77"/>
                  </a:cubicBezTo>
                  <a:cubicBezTo>
                    <a:pt x="122" y="77"/>
                    <a:pt x="121" y="77"/>
                    <a:pt x="120" y="78"/>
                  </a:cubicBezTo>
                  <a:cubicBezTo>
                    <a:pt x="120" y="79"/>
                    <a:pt x="121" y="80"/>
                    <a:pt x="122" y="81"/>
                  </a:cubicBezTo>
                  <a:close/>
                  <a:moveTo>
                    <a:pt x="99" y="71"/>
                  </a:moveTo>
                  <a:cubicBezTo>
                    <a:pt x="103" y="73"/>
                    <a:pt x="107" y="75"/>
                    <a:pt x="110" y="76"/>
                  </a:cubicBezTo>
                  <a:cubicBezTo>
                    <a:pt x="111" y="77"/>
                    <a:pt x="113" y="76"/>
                    <a:pt x="113" y="75"/>
                  </a:cubicBezTo>
                  <a:cubicBezTo>
                    <a:pt x="113" y="74"/>
                    <a:pt x="113" y="73"/>
                    <a:pt x="112" y="72"/>
                  </a:cubicBezTo>
                  <a:cubicBezTo>
                    <a:pt x="108" y="71"/>
                    <a:pt x="104" y="69"/>
                    <a:pt x="101" y="68"/>
                  </a:cubicBezTo>
                  <a:cubicBezTo>
                    <a:pt x="100" y="67"/>
                    <a:pt x="99" y="68"/>
                    <a:pt x="98" y="69"/>
                  </a:cubicBezTo>
                  <a:cubicBezTo>
                    <a:pt x="98" y="70"/>
                    <a:pt x="98" y="71"/>
                    <a:pt x="99" y="71"/>
                  </a:cubicBezTo>
                  <a:close/>
                  <a:moveTo>
                    <a:pt x="78" y="61"/>
                  </a:moveTo>
                  <a:cubicBezTo>
                    <a:pt x="81" y="63"/>
                    <a:pt x="85" y="64"/>
                    <a:pt x="88" y="66"/>
                  </a:cubicBezTo>
                  <a:cubicBezTo>
                    <a:pt x="89" y="67"/>
                    <a:pt x="91" y="66"/>
                    <a:pt x="91" y="65"/>
                  </a:cubicBezTo>
                  <a:cubicBezTo>
                    <a:pt x="92" y="64"/>
                    <a:pt x="91" y="63"/>
                    <a:pt x="90" y="63"/>
                  </a:cubicBezTo>
                  <a:cubicBezTo>
                    <a:pt x="86" y="61"/>
                    <a:pt x="83" y="59"/>
                    <a:pt x="79" y="57"/>
                  </a:cubicBezTo>
                  <a:cubicBezTo>
                    <a:pt x="79" y="57"/>
                    <a:pt x="77" y="57"/>
                    <a:pt x="77" y="58"/>
                  </a:cubicBezTo>
                  <a:cubicBezTo>
                    <a:pt x="76" y="59"/>
                    <a:pt x="77" y="60"/>
                    <a:pt x="78" y="61"/>
                  </a:cubicBezTo>
                  <a:close/>
                  <a:moveTo>
                    <a:pt x="57" y="49"/>
                  </a:moveTo>
                  <a:cubicBezTo>
                    <a:pt x="60" y="51"/>
                    <a:pt x="63" y="53"/>
                    <a:pt x="67" y="55"/>
                  </a:cubicBezTo>
                  <a:cubicBezTo>
                    <a:pt x="68" y="56"/>
                    <a:pt x="69" y="55"/>
                    <a:pt x="70" y="54"/>
                  </a:cubicBezTo>
                  <a:cubicBezTo>
                    <a:pt x="70" y="53"/>
                    <a:pt x="70" y="52"/>
                    <a:pt x="69" y="52"/>
                  </a:cubicBezTo>
                  <a:cubicBezTo>
                    <a:pt x="65" y="50"/>
                    <a:pt x="62" y="47"/>
                    <a:pt x="59" y="45"/>
                  </a:cubicBezTo>
                  <a:cubicBezTo>
                    <a:pt x="58" y="45"/>
                    <a:pt x="57" y="45"/>
                    <a:pt x="56" y="46"/>
                  </a:cubicBezTo>
                  <a:cubicBezTo>
                    <a:pt x="55" y="47"/>
                    <a:pt x="56" y="48"/>
                    <a:pt x="57" y="49"/>
                  </a:cubicBezTo>
                  <a:close/>
                  <a:moveTo>
                    <a:pt x="37" y="35"/>
                  </a:moveTo>
                  <a:cubicBezTo>
                    <a:pt x="40" y="38"/>
                    <a:pt x="43" y="40"/>
                    <a:pt x="47" y="42"/>
                  </a:cubicBezTo>
                  <a:cubicBezTo>
                    <a:pt x="47" y="43"/>
                    <a:pt x="49" y="43"/>
                    <a:pt x="49" y="42"/>
                  </a:cubicBezTo>
                  <a:cubicBezTo>
                    <a:pt x="50" y="41"/>
                    <a:pt x="50" y="40"/>
                    <a:pt x="49" y="39"/>
                  </a:cubicBezTo>
                  <a:cubicBezTo>
                    <a:pt x="45" y="37"/>
                    <a:pt x="42" y="34"/>
                    <a:pt x="39" y="32"/>
                  </a:cubicBezTo>
                  <a:cubicBezTo>
                    <a:pt x="38" y="32"/>
                    <a:pt x="37" y="32"/>
                    <a:pt x="36" y="33"/>
                  </a:cubicBezTo>
                  <a:cubicBezTo>
                    <a:pt x="36" y="33"/>
                    <a:pt x="36" y="35"/>
                    <a:pt x="37" y="35"/>
                  </a:cubicBezTo>
                  <a:close/>
                  <a:moveTo>
                    <a:pt x="18" y="20"/>
                  </a:moveTo>
                  <a:cubicBezTo>
                    <a:pt x="20" y="23"/>
                    <a:pt x="24" y="25"/>
                    <a:pt x="27" y="28"/>
                  </a:cubicBezTo>
                  <a:cubicBezTo>
                    <a:pt x="28" y="29"/>
                    <a:pt x="29" y="29"/>
                    <a:pt x="30" y="28"/>
                  </a:cubicBezTo>
                  <a:cubicBezTo>
                    <a:pt x="30" y="27"/>
                    <a:pt x="30" y="26"/>
                    <a:pt x="29" y="25"/>
                  </a:cubicBezTo>
                  <a:cubicBezTo>
                    <a:pt x="26" y="22"/>
                    <a:pt x="23" y="20"/>
                    <a:pt x="20" y="17"/>
                  </a:cubicBezTo>
                  <a:cubicBezTo>
                    <a:pt x="20" y="17"/>
                    <a:pt x="18" y="17"/>
                    <a:pt x="18" y="17"/>
                  </a:cubicBezTo>
                  <a:cubicBezTo>
                    <a:pt x="17" y="18"/>
                    <a:pt x="17" y="20"/>
                    <a:pt x="18" y="20"/>
                  </a:cubicBezTo>
                  <a:close/>
                  <a:moveTo>
                    <a:pt x="0" y="3"/>
                  </a:moveTo>
                  <a:cubicBezTo>
                    <a:pt x="1" y="3"/>
                    <a:pt x="3" y="6"/>
                    <a:pt x="9" y="12"/>
                  </a:cubicBezTo>
                  <a:cubicBezTo>
                    <a:pt x="10" y="13"/>
                    <a:pt x="11" y="13"/>
                    <a:pt x="12" y="12"/>
                  </a:cubicBezTo>
                  <a:cubicBezTo>
                    <a:pt x="12" y="11"/>
                    <a:pt x="12" y="10"/>
                    <a:pt x="12" y="9"/>
                  </a:cubicBezTo>
                  <a:cubicBezTo>
                    <a:pt x="9" y="6"/>
                    <a:pt x="7" y="4"/>
                    <a:pt x="6" y="3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432" name="Freeform 627"/>
            <p:cNvSpPr>
              <a:spLocks noEditPoints="1"/>
            </p:cNvSpPr>
            <p:nvPr/>
          </p:nvSpPr>
          <p:spPr bwMode="auto">
            <a:xfrm rot="16200000">
              <a:off x="9202827" y="1811262"/>
              <a:ext cx="4883518" cy="1140358"/>
            </a:xfrm>
            <a:custGeom>
              <a:avLst/>
              <a:gdLst>
                <a:gd name="T0" fmla="*/ 832 w 840"/>
                <a:gd name="T1" fmla="*/ 11 h 196"/>
                <a:gd name="T2" fmla="*/ 829 w 840"/>
                <a:gd name="T3" fmla="*/ 21 h 196"/>
                <a:gd name="T4" fmla="*/ 809 w 840"/>
                <a:gd name="T5" fmla="*/ 53 h 196"/>
                <a:gd name="T6" fmla="*/ 806 w 840"/>
                <a:gd name="T7" fmla="*/ 53 h 196"/>
                <a:gd name="T8" fmla="*/ 798 w 840"/>
                <a:gd name="T9" fmla="*/ 59 h 196"/>
                <a:gd name="T10" fmla="*/ 783 w 840"/>
                <a:gd name="T11" fmla="*/ 79 h 196"/>
                <a:gd name="T12" fmla="*/ 773 w 840"/>
                <a:gd name="T13" fmla="*/ 86 h 196"/>
                <a:gd name="T14" fmla="*/ 751 w 840"/>
                <a:gd name="T15" fmla="*/ 96 h 196"/>
                <a:gd name="T16" fmla="*/ 743 w 840"/>
                <a:gd name="T17" fmla="*/ 102 h 196"/>
                <a:gd name="T18" fmla="*/ 709 w 840"/>
                <a:gd name="T19" fmla="*/ 119 h 196"/>
                <a:gd name="T20" fmla="*/ 706 w 840"/>
                <a:gd name="T21" fmla="*/ 118 h 196"/>
                <a:gd name="T22" fmla="*/ 696 w 840"/>
                <a:gd name="T23" fmla="*/ 119 h 196"/>
                <a:gd name="T24" fmla="*/ 674 w 840"/>
                <a:gd name="T25" fmla="*/ 129 h 196"/>
                <a:gd name="T26" fmla="*/ 662 w 840"/>
                <a:gd name="T27" fmla="*/ 132 h 196"/>
                <a:gd name="T28" fmla="*/ 638 w 840"/>
                <a:gd name="T29" fmla="*/ 132 h 196"/>
                <a:gd name="T30" fmla="*/ 628 w 840"/>
                <a:gd name="T31" fmla="*/ 135 h 196"/>
                <a:gd name="T32" fmla="*/ 590 w 840"/>
                <a:gd name="T33" fmla="*/ 140 h 196"/>
                <a:gd name="T34" fmla="*/ 588 w 840"/>
                <a:gd name="T35" fmla="*/ 138 h 196"/>
                <a:gd name="T36" fmla="*/ 580 w 840"/>
                <a:gd name="T37" fmla="*/ 138 h 196"/>
                <a:gd name="T38" fmla="*/ 566 w 840"/>
                <a:gd name="T39" fmla="*/ 140 h 196"/>
                <a:gd name="T40" fmla="*/ 542 w 840"/>
                <a:gd name="T41" fmla="*/ 135 h 196"/>
                <a:gd name="T42" fmla="*/ 532 w 840"/>
                <a:gd name="T43" fmla="*/ 136 h 196"/>
                <a:gd name="T44" fmla="*/ 494 w 840"/>
                <a:gd name="T45" fmla="*/ 135 h 196"/>
                <a:gd name="T46" fmla="*/ 493 w 840"/>
                <a:gd name="T47" fmla="*/ 132 h 196"/>
                <a:gd name="T48" fmla="*/ 483 w 840"/>
                <a:gd name="T49" fmla="*/ 129 h 196"/>
                <a:gd name="T50" fmla="*/ 459 w 840"/>
                <a:gd name="T51" fmla="*/ 129 h 196"/>
                <a:gd name="T52" fmla="*/ 447 w 840"/>
                <a:gd name="T53" fmla="*/ 127 h 196"/>
                <a:gd name="T54" fmla="*/ 424 w 840"/>
                <a:gd name="T55" fmla="*/ 118 h 196"/>
                <a:gd name="T56" fmla="*/ 414 w 840"/>
                <a:gd name="T57" fmla="*/ 118 h 196"/>
                <a:gd name="T58" fmla="*/ 377 w 840"/>
                <a:gd name="T59" fmla="*/ 110 h 196"/>
                <a:gd name="T60" fmla="*/ 375 w 840"/>
                <a:gd name="T61" fmla="*/ 107 h 196"/>
                <a:gd name="T62" fmla="*/ 366 w 840"/>
                <a:gd name="T63" fmla="*/ 103 h 196"/>
                <a:gd name="T64" fmla="*/ 342 w 840"/>
                <a:gd name="T65" fmla="*/ 101 h 196"/>
                <a:gd name="T66" fmla="*/ 330 w 840"/>
                <a:gd name="T67" fmla="*/ 98 h 196"/>
                <a:gd name="T68" fmla="*/ 307 w 840"/>
                <a:gd name="T69" fmla="*/ 90 h 196"/>
                <a:gd name="T70" fmla="*/ 297 w 840"/>
                <a:gd name="T71" fmla="*/ 90 h 196"/>
                <a:gd name="T72" fmla="*/ 259 w 840"/>
                <a:gd name="T73" fmla="*/ 89 h 196"/>
                <a:gd name="T74" fmla="*/ 257 w 840"/>
                <a:gd name="T75" fmla="*/ 87 h 196"/>
                <a:gd name="T76" fmla="*/ 249 w 840"/>
                <a:gd name="T77" fmla="*/ 87 h 196"/>
                <a:gd name="T78" fmla="*/ 235 w 840"/>
                <a:gd name="T79" fmla="*/ 89 h 196"/>
                <a:gd name="T80" fmla="*/ 211 w 840"/>
                <a:gd name="T81" fmla="*/ 86 h 196"/>
                <a:gd name="T82" fmla="*/ 201 w 840"/>
                <a:gd name="T83" fmla="*/ 89 h 196"/>
                <a:gd name="T84" fmla="*/ 164 w 840"/>
                <a:gd name="T85" fmla="*/ 98 h 196"/>
                <a:gd name="T86" fmla="*/ 162 w 840"/>
                <a:gd name="T87" fmla="*/ 96 h 196"/>
                <a:gd name="T88" fmla="*/ 152 w 840"/>
                <a:gd name="T89" fmla="*/ 97 h 196"/>
                <a:gd name="T90" fmla="*/ 130 w 840"/>
                <a:gd name="T91" fmla="*/ 108 h 196"/>
                <a:gd name="T92" fmla="*/ 119 w 840"/>
                <a:gd name="T93" fmla="*/ 112 h 196"/>
                <a:gd name="T94" fmla="*/ 95 w 840"/>
                <a:gd name="T95" fmla="*/ 118 h 196"/>
                <a:gd name="T96" fmla="*/ 87 w 840"/>
                <a:gd name="T97" fmla="*/ 124 h 196"/>
                <a:gd name="T98" fmla="*/ 56 w 840"/>
                <a:gd name="T99" fmla="*/ 146 h 196"/>
                <a:gd name="T100" fmla="*/ 54 w 840"/>
                <a:gd name="T101" fmla="*/ 145 h 196"/>
                <a:gd name="T102" fmla="*/ 44 w 840"/>
                <a:gd name="T103" fmla="*/ 150 h 196"/>
                <a:gd name="T104" fmla="*/ 29 w 840"/>
                <a:gd name="T105" fmla="*/ 168 h 196"/>
                <a:gd name="T106" fmla="*/ 20 w 840"/>
                <a:gd name="T107" fmla="*/ 177 h 196"/>
                <a:gd name="T108" fmla="*/ 9 w 840"/>
                <a:gd name="T109" fmla="*/ 183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40" h="196">
                  <a:moveTo>
                    <a:pt x="835" y="13"/>
                  </a:moveTo>
                  <a:cubicBezTo>
                    <a:pt x="837" y="10"/>
                    <a:pt x="838" y="6"/>
                    <a:pt x="840" y="3"/>
                  </a:cubicBezTo>
                  <a:cubicBezTo>
                    <a:pt x="840" y="2"/>
                    <a:pt x="840" y="1"/>
                    <a:pt x="839" y="0"/>
                  </a:cubicBezTo>
                  <a:cubicBezTo>
                    <a:pt x="838" y="0"/>
                    <a:pt x="837" y="0"/>
                    <a:pt x="836" y="1"/>
                  </a:cubicBezTo>
                  <a:cubicBezTo>
                    <a:pt x="835" y="5"/>
                    <a:pt x="833" y="8"/>
                    <a:pt x="832" y="11"/>
                  </a:cubicBezTo>
                  <a:cubicBezTo>
                    <a:pt x="831" y="12"/>
                    <a:pt x="832" y="13"/>
                    <a:pt x="833" y="14"/>
                  </a:cubicBezTo>
                  <a:cubicBezTo>
                    <a:pt x="834" y="14"/>
                    <a:pt x="835" y="14"/>
                    <a:pt x="835" y="13"/>
                  </a:cubicBezTo>
                  <a:close/>
                  <a:moveTo>
                    <a:pt x="823" y="34"/>
                  </a:moveTo>
                  <a:cubicBezTo>
                    <a:pt x="825" y="31"/>
                    <a:pt x="828" y="27"/>
                    <a:pt x="830" y="24"/>
                  </a:cubicBezTo>
                  <a:cubicBezTo>
                    <a:pt x="830" y="23"/>
                    <a:pt x="830" y="21"/>
                    <a:pt x="829" y="21"/>
                  </a:cubicBezTo>
                  <a:cubicBezTo>
                    <a:pt x="828" y="20"/>
                    <a:pt x="827" y="21"/>
                    <a:pt x="826" y="22"/>
                  </a:cubicBezTo>
                  <a:cubicBezTo>
                    <a:pt x="824" y="25"/>
                    <a:pt x="822" y="28"/>
                    <a:pt x="820" y="32"/>
                  </a:cubicBezTo>
                  <a:cubicBezTo>
                    <a:pt x="819" y="33"/>
                    <a:pt x="820" y="34"/>
                    <a:pt x="820" y="35"/>
                  </a:cubicBezTo>
                  <a:cubicBezTo>
                    <a:pt x="821" y="35"/>
                    <a:pt x="823" y="35"/>
                    <a:pt x="823" y="34"/>
                  </a:cubicBezTo>
                  <a:close/>
                  <a:moveTo>
                    <a:pt x="809" y="53"/>
                  </a:moveTo>
                  <a:cubicBezTo>
                    <a:pt x="811" y="50"/>
                    <a:pt x="814" y="47"/>
                    <a:pt x="816" y="44"/>
                  </a:cubicBezTo>
                  <a:cubicBezTo>
                    <a:pt x="817" y="43"/>
                    <a:pt x="817" y="42"/>
                    <a:pt x="816" y="41"/>
                  </a:cubicBezTo>
                  <a:cubicBezTo>
                    <a:pt x="815" y="40"/>
                    <a:pt x="814" y="41"/>
                    <a:pt x="813" y="41"/>
                  </a:cubicBezTo>
                  <a:cubicBezTo>
                    <a:pt x="811" y="45"/>
                    <a:pt x="808" y="48"/>
                    <a:pt x="806" y="51"/>
                  </a:cubicBezTo>
                  <a:cubicBezTo>
                    <a:pt x="805" y="51"/>
                    <a:pt x="805" y="53"/>
                    <a:pt x="806" y="53"/>
                  </a:cubicBezTo>
                  <a:cubicBezTo>
                    <a:pt x="807" y="54"/>
                    <a:pt x="808" y="54"/>
                    <a:pt x="809" y="53"/>
                  </a:cubicBezTo>
                  <a:close/>
                  <a:moveTo>
                    <a:pt x="792" y="71"/>
                  </a:moveTo>
                  <a:cubicBezTo>
                    <a:pt x="795" y="68"/>
                    <a:pt x="798" y="65"/>
                    <a:pt x="800" y="62"/>
                  </a:cubicBezTo>
                  <a:cubicBezTo>
                    <a:pt x="801" y="61"/>
                    <a:pt x="801" y="60"/>
                    <a:pt x="800" y="59"/>
                  </a:cubicBezTo>
                  <a:cubicBezTo>
                    <a:pt x="800" y="59"/>
                    <a:pt x="798" y="59"/>
                    <a:pt x="798" y="59"/>
                  </a:cubicBezTo>
                  <a:cubicBezTo>
                    <a:pt x="795" y="62"/>
                    <a:pt x="792" y="65"/>
                    <a:pt x="789" y="68"/>
                  </a:cubicBezTo>
                  <a:cubicBezTo>
                    <a:pt x="788" y="68"/>
                    <a:pt x="788" y="70"/>
                    <a:pt x="789" y="71"/>
                  </a:cubicBezTo>
                  <a:cubicBezTo>
                    <a:pt x="790" y="71"/>
                    <a:pt x="791" y="71"/>
                    <a:pt x="792" y="71"/>
                  </a:cubicBezTo>
                  <a:close/>
                  <a:moveTo>
                    <a:pt x="773" y="86"/>
                  </a:moveTo>
                  <a:cubicBezTo>
                    <a:pt x="776" y="84"/>
                    <a:pt x="779" y="81"/>
                    <a:pt x="783" y="79"/>
                  </a:cubicBezTo>
                  <a:cubicBezTo>
                    <a:pt x="783" y="78"/>
                    <a:pt x="784" y="77"/>
                    <a:pt x="783" y="76"/>
                  </a:cubicBezTo>
                  <a:cubicBezTo>
                    <a:pt x="782" y="75"/>
                    <a:pt x="781" y="75"/>
                    <a:pt x="780" y="75"/>
                  </a:cubicBezTo>
                  <a:cubicBezTo>
                    <a:pt x="777" y="78"/>
                    <a:pt x="774" y="80"/>
                    <a:pt x="771" y="83"/>
                  </a:cubicBezTo>
                  <a:cubicBezTo>
                    <a:pt x="770" y="83"/>
                    <a:pt x="770" y="85"/>
                    <a:pt x="770" y="85"/>
                  </a:cubicBezTo>
                  <a:cubicBezTo>
                    <a:pt x="771" y="86"/>
                    <a:pt x="772" y="87"/>
                    <a:pt x="773" y="86"/>
                  </a:cubicBezTo>
                  <a:close/>
                  <a:moveTo>
                    <a:pt x="753" y="99"/>
                  </a:moveTo>
                  <a:cubicBezTo>
                    <a:pt x="756" y="97"/>
                    <a:pt x="760" y="95"/>
                    <a:pt x="763" y="93"/>
                  </a:cubicBezTo>
                  <a:cubicBezTo>
                    <a:pt x="764" y="92"/>
                    <a:pt x="764" y="91"/>
                    <a:pt x="764" y="90"/>
                  </a:cubicBezTo>
                  <a:cubicBezTo>
                    <a:pt x="763" y="89"/>
                    <a:pt x="762" y="89"/>
                    <a:pt x="761" y="89"/>
                  </a:cubicBezTo>
                  <a:cubicBezTo>
                    <a:pt x="758" y="92"/>
                    <a:pt x="754" y="94"/>
                    <a:pt x="751" y="96"/>
                  </a:cubicBezTo>
                  <a:cubicBezTo>
                    <a:pt x="750" y="96"/>
                    <a:pt x="749" y="97"/>
                    <a:pt x="750" y="98"/>
                  </a:cubicBezTo>
                  <a:cubicBezTo>
                    <a:pt x="750" y="99"/>
                    <a:pt x="752" y="100"/>
                    <a:pt x="753" y="99"/>
                  </a:cubicBezTo>
                  <a:close/>
                  <a:moveTo>
                    <a:pt x="731" y="110"/>
                  </a:moveTo>
                  <a:cubicBezTo>
                    <a:pt x="735" y="108"/>
                    <a:pt x="738" y="107"/>
                    <a:pt x="742" y="105"/>
                  </a:cubicBezTo>
                  <a:cubicBezTo>
                    <a:pt x="743" y="104"/>
                    <a:pt x="743" y="103"/>
                    <a:pt x="743" y="102"/>
                  </a:cubicBezTo>
                  <a:cubicBezTo>
                    <a:pt x="742" y="101"/>
                    <a:pt x="741" y="101"/>
                    <a:pt x="740" y="101"/>
                  </a:cubicBezTo>
                  <a:cubicBezTo>
                    <a:pt x="737" y="103"/>
                    <a:pt x="733" y="105"/>
                    <a:pt x="729" y="106"/>
                  </a:cubicBezTo>
                  <a:cubicBezTo>
                    <a:pt x="728" y="107"/>
                    <a:pt x="728" y="108"/>
                    <a:pt x="728" y="109"/>
                  </a:cubicBezTo>
                  <a:cubicBezTo>
                    <a:pt x="729" y="110"/>
                    <a:pt x="730" y="110"/>
                    <a:pt x="731" y="110"/>
                  </a:cubicBezTo>
                  <a:close/>
                  <a:moveTo>
                    <a:pt x="709" y="119"/>
                  </a:moveTo>
                  <a:cubicBezTo>
                    <a:pt x="713" y="118"/>
                    <a:pt x="716" y="116"/>
                    <a:pt x="720" y="115"/>
                  </a:cubicBezTo>
                  <a:cubicBezTo>
                    <a:pt x="721" y="114"/>
                    <a:pt x="722" y="113"/>
                    <a:pt x="721" y="112"/>
                  </a:cubicBezTo>
                  <a:cubicBezTo>
                    <a:pt x="721" y="111"/>
                    <a:pt x="720" y="111"/>
                    <a:pt x="719" y="111"/>
                  </a:cubicBezTo>
                  <a:cubicBezTo>
                    <a:pt x="715" y="112"/>
                    <a:pt x="711" y="114"/>
                    <a:pt x="707" y="115"/>
                  </a:cubicBezTo>
                  <a:cubicBezTo>
                    <a:pt x="706" y="116"/>
                    <a:pt x="706" y="117"/>
                    <a:pt x="706" y="118"/>
                  </a:cubicBezTo>
                  <a:cubicBezTo>
                    <a:pt x="707" y="119"/>
                    <a:pt x="708" y="119"/>
                    <a:pt x="709" y="119"/>
                  </a:cubicBezTo>
                  <a:close/>
                  <a:moveTo>
                    <a:pt x="686" y="126"/>
                  </a:moveTo>
                  <a:cubicBezTo>
                    <a:pt x="690" y="125"/>
                    <a:pt x="693" y="124"/>
                    <a:pt x="697" y="123"/>
                  </a:cubicBezTo>
                  <a:cubicBezTo>
                    <a:pt x="698" y="122"/>
                    <a:pt x="699" y="121"/>
                    <a:pt x="699" y="120"/>
                  </a:cubicBezTo>
                  <a:cubicBezTo>
                    <a:pt x="698" y="119"/>
                    <a:pt x="697" y="119"/>
                    <a:pt x="696" y="119"/>
                  </a:cubicBezTo>
                  <a:cubicBezTo>
                    <a:pt x="692" y="120"/>
                    <a:pt x="688" y="121"/>
                    <a:pt x="685" y="122"/>
                  </a:cubicBezTo>
                  <a:cubicBezTo>
                    <a:pt x="684" y="123"/>
                    <a:pt x="683" y="124"/>
                    <a:pt x="683" y="125"/>
                  </a:cubicBezTo>
                  <a:cubicBezTo>
                    <a:pt x="683" y="126"/>
                    <a:pt x="685" y="126"/>
                    <a:pt x="686" y="126"/>
                  </a:cubicBezTo>
                  <a:close/>
                  <a:moveTo>
                    <a:pt x="662" y="132"/>
                  </a:moveTo>
                  <a:cubicBezTo>
                    <a:pt x="666" y="131"/>
                    <a:pt x="670" y="130"/>
                    <a:pt x="674" y="129"/>
                  </a:cubicBezTo>
                  <a:cubicBezTo>
                    <a:pt x="675" y="129"/>
                    <a:pt x="676" y="128"/>
                    <a:pt x="675" y="127"/>
                  </a:cubicBezTo>
                  <a:cubicBezTo>
                    <a:pt x="675" y="126"/>
                    <a:pt x="674" y="125"/>
                    <a:pt x="673" y="125"/>
                  </a:cubicBezTo>
                  <a:cubicBezTo>
                    <a:pt x="669" y="126"/>
                    <a:pt x="665" y="127"/>
                    <a:pt x="661" y="128"/>
                  </a:cubicBezTo>
                  <a:cubicBezTo>
                    <a:pt x="660" y="128"/>
                    <a:pt x="660" y="129"/>
                    <a:pt x="660" y="130"/>
                  </a:cubicBezTo>
                  <a:cubicBezTo>
                    <a:pt x="660" y="131"/>
                    <a:pt x="661" y="132"/>
                    <a:pt x="662" y="132"/>
                  </a:cubicBezTo>
                  <a:close/>
                  <a:moveTo>
                    <a:pt x="638" y="136"/>
                  </a:moveTo>
                  <a:cubicBezTo>
                    <a:pt x="642" y="135"/>
                    <a:pt x="646" y="134"/>
                    <a:pt x="650" y="134"/>
                  </a:cubicBezTo>
                  <a:cubicBezTo>
                    <a:pt x="651" y="134"/>
                    <a:pt x="652" y="133"/>
                    <a:pt x="652" y="132"/>
                  </a:cubicBezTo>
                  <a:cubicBezTo>
                    <a:pt x="652" y="130"/>
                    <a:pt x="651" y="130"/>
                    <a:pt x="650" y="130"/>
                  </a:cubicBezTo>
                  <a:cubicBezTo>
                    <a:pt x="646" y="131"/>
                    <a:pt x="642" y="131"/>
                    <a:pt x="638" y="132"/>
                  </a:cubicBezTo>
                  <a:cubicBezTo>
                    <a:pt x="637" y="132"/>
                    <a:pt x="636" y="133"/>
                    <a:pt x="636" y="134"/>
                  </a:cubicBezTo>
                  <a:cubicBezTo>
                    <a:pt x="636" y="135"/>
                    <a:pt x="637" y="136"/>
                    <a:pt x="638" y="136"/>
                  </a:cubicBezTo>
                  <a:close/>
                  <a:moveTo>
                    <a:pt x="614" y="138"/>
                  </a:moveTo>
                  <a:cubicBezTo>
                    <a:pt x="618" y="138"/>
                    <a:pt x="622" y="138"/>
                    <a:pt x="626" y="137"/>
                  </a:cubicBezTo>
                  <a:cubicBezTo>
                    <a:pt x="627" y="137"/>
                    <a:pt x="628" y="136"/>
                    <a:pt x="628" y="135"/>
                  </a:cubicBezTo>
                  <a:cubicBezTo>
                    <a:pt x="628" y="134"/>
                    <a:pt x="627" y="133"/>
                    <a:pt x="626" y="133"/>
                  </a:cubicBezTo>
                  <a:cubicBezTo>
                    <a:pt x="622" y="134"/>
                    <a:pt x="618" y="134"/>
                    <a:pt x="614" y="134"/>
                  </a:cubicBezTo>
                  <a:cubicBezTo>
                    <a:pt x="613" y="134"/>
                    <a:pt x="612" y="135"/>
                    <a:pt x="612" y="136"/>
                  </a:cubicBezTo>
                  <a:cubicBezTo>
                    <a:pt x="612" y="138"/>
                    <a:pt x="613" y="138"/>
                    <a:pt x="614" y="138"/>
                  </a:cubicBezTo>
                  <a:close/>
                  <a:moveTo>
                    <a:pt x="590" y="140"/>
                  </a:moveTo>
                  <a:cubicBezTo>
                    <a:pt x="594" y="140"/>
                    <a:pt x="598" y="139"/>
                    <a:pt x="602" y="139"/>
                  </a:cubicBezTo>
                  <a:cubicBezTo>
                    <a:pt x="603" y="139"/>
                    <a:pt x="604" y="138"/>
                    <a:pt x="604" y="137"/>
                  </a:cubicBezTo>
                  <a:cubicBezTo>
                    <a:pt x="604" y="136"/>
                    <a:pt x="603" y="135"/>
                    <a:pt x="602" y="135"/>
                  </a:cubicBezTo>
                  <a:cubicBezTo>
                    <a:pt x="598" y="135"/>
                    <a:pt x="594" y="136"/>
                    <a:pt x="590" y="136"/>
                  </a:cubicBezTo>
                  <a:cubicBezTo>
                    <a:pt x="589" y="136"/>
                    <a:pt x="588" y="137"/>
                    <a:pt x="588" y="138"/>
                  </a:cubicBezTo>
                  <a:cubicBezTo>
                    <a:pt x="588" y="139"/>
                    <a:pt x="589" y="140"/>
                    <a:pt x="590" y="140"/>
                  </a:cubicBezTo>
                  <a:close/>
                  <a:moveTo>
                    <a:pt x="566" y="140"/>
                  </a:moveTo>
                  <a:cubicBezTo>
                    <a:pt x="568" y="140"/>
                    <a:pt x="571" y="140"/>
                    <a:pt x="573" y="140"/>
                  </a:cubicBezTo>
                  <a:cubicBezTo>
                    <a:pt x="575" y="140"/>
                    <a:pt x="576" y="140"/>
                    <a:pt x="578" y="140"/>
                  </a:cubicBezTo>
                  <a:cubicBezTo>
                    <a:pt x="579" y="140"/>
                    <a:pt x="580" y="139"/>
                    <a:pt x="580" y="138"/>
                  </a:cubicBezTo>
                  <a:cubicBezTo>
                    <a:pt x="580" y="137"/>
                    <a:pt x="579" y="136"/>
                    <a:pt x="578" y="136"/>
                  </a:cubicBezTo>
                  <a:cubicBezTo>
                    <a:pt x="576" y="136"/>
                    <a:pt x="575" y="136"/>
                    <a:pt x="573" y="136"/>
                  </a:cubicBezTo>
                  <a:cubicBezTo>
                    <a:pt x="571" y="136"/>
                    <a:pt x="568" y="136"/>
                    <a:pt x="566" y="136"/>
                  </a:cubicBezTo>
                  <a:cubicBezTo>
                    <a:pt x="565" y="136"/>
                    <a:pt x="564" y="137"/>
                    <a:pt x="564" y="138"/>
                  </a:cubicBezTo>
                  <a:cubicBezTo>
                    <a:pt x="564" y="139"/>
                    <a:pt x="565" y="140"/>
                    <a:pt x="566" y="140"/>
                  </a:cubicBezTo>
                  <a:close/>
                  <a:moveTo>
                    <a:pt x="542" y="139"/>
                  </a:moveTo>
                  <a:cubicBezTo>
                    <a:pt x="546" y="139"/>
                    <a:pt x="550" y="139"/>
                    <a:pt x="554" y="140"/>
                  </a:cubicBezTo>
                  <a:cubicBezTo>
                    <a:pt x="555" y="140"/>
                    <a:pt x="556" y="139"/>
                    <a:pt x="556" y="138"/>
                  </a:cubicBezTo>
                  <a:cubicBezTo>
                    <a:pt x="556" y="137"/>
                    <a:pt x="555" y="136"/>
                    <a:pt x="554" y="136"/>
                  </a:cubicBezTo>
                  <a:cubicBezTo>
                    <a:pt x="550" y="135"/>
                    <a:pt x="546" y="135"/>
                    <a:pt x="542" y="135"/>
                  </a:cubicBezTo>
                  <a:cubicBezTo>
                    <a:pt x="541" y="135"/>
                    <a:pt x="540" y="136"/>
                    <a:pt x="540" y="137"/>
                  </a:cubicBezTo>
                  <a:cubicBezTo>
                    <a:pt x="540" y="138"/>
                    <a:pt x="541" y="139"/>
                    <a:pt x="542" y="139"/>
                  </a:cubicBezTo>
                  <a:close/>
                  <a:moveTo>
                    <a:pt x="518" y="137"/>
                  </a:moveTo>
                  <a:cubicBezTo>
                    <a:pt x="522" y="138"/>
                    <a:pt x="526" y="138"/>
                    <a:pt x="530" y="138"/>
                  </a:cubicBezTo>
                  <a:cubicBezTo>
                    <a:pt x="531" y="138"/>
                    <a:pt x="532" y="138"/>
                    <a:pt x="532" y="136"/>
                  </a:cubicBezTo>
                  <a:cubicBezTo>
                    <a:pt x="532" y="135"/>
                    <a:pt x="532" y="134"/>
                    <a:pt x="530" y="134"/>
                  </a:cubicBezTo>
                  <a:cubicBezTo>
                    <a:pt x="526" y="134"/>
                    <a:pt x="523" y="134"/>
                    <a:pt x="519" y="133"/>
                  </a:cubicBezTo>
                  <a:cubicBezTo>
                    <a:pt x="517" y="133"/>
                    <a:pt x="516" y="134"/>
                    <a:pt x="516" y="135"/>
                  </a:cubicBezTo>
                  <a:cubicBezTo>
                    <a:pt x="516" y="136"/>
                    <a:pt x="517" y="137"/>
                    <a:pt x="518" y="137"/>
                  </a:cubicBezTo>
                  <a:close/>
                  <a:moveTo>
                    <a:pt x="494" y="135"/>
                  </a:moveTo>
                  <a:cubicBezTo>
                    <a:pt x="498" y="135"/>
                    <a:pt x="502" y="136"/>
                    <a:pt x="506" y="136"/>
                  </a:cubicBezTo>
                  <a:cubicBezTo>
                    <a:pt x="507" y="136"/>
                    <a:pt x="508" y="135"/>
                    <a:pt x="508" y="134"/>
                  </a:cubicBezTo>
                  <a:cubicBezTo>
                    <a:pt x="509" y="133"/>
                    <a:pt x="508" y="132"/>
                    <a:pt x="507" y="132"/>
                  </a:cubicBezTo>
                  <a:cubicBezTo>
                    <a:pt x="503" y="132"/>
                    <a:pt x="499" y="131"/>
                    <a:pt x="495" y="131"/>
                  </a:cubicBezTo>
                  <a:cubicBezTo>
                    <a:pt x="494" y="131"/>
                    <a:pt x="493" y="131"/>
                    <a:pt x="493" y="132"/>
                  </a:cubicBezTo>
                  <a:cubicBezTo>
                    <a:pt x="492" y="134"/>
                    <a:pt x="493" y="135"/>
                    <a:pt x="494" y="135"/>
                  </a:cubicBezTo>
                  <a:close/>
                  <a:moveTo>
                    <a:pt x="470" y="131"/>
                  </a:moveTo>
                  <a:cubicBezTo>
                    <a:pt x="474" y="132"/>
                    <a:pt x="478" y="132"/>
                    <a:pt x="482" y="133"/>
                  </a:cubicBezTo>
                  <a:cubicBezTo>
                    <a:pt x="483" y="133"/>
                    <a:pt x="484" y="132"/>
                    <a:pt x="485" y="131"/>
                  </a:cubicBezTo>
                  <a:cubicBezTo>
                    <a:pt x="485" y="130"/>
                    <a:pt x="484" y="129"/>
                    <a:pt x="483" y="129"/>
                  </a:cubicBezTo>
                  <a:cubicBezTo>
                    <a:pt x="479" y="129"/>
                    <a:pt x="475" y="128"/>
                    <a:pt x="471" y="127"/>
                  </a:cubicBezTo>
                  <a:cubicBezTo>
                    <a:pt x="470" y="127"/>
                    <a:pt x="469" y="128"/>
                    <a:pt x="469" y="129"/>
                  </a:cubicBezTo>
                  <a:cubicBezTo>
                    <a:pt x="469" y="130"/>
                    <a:pt x="469" y="131"/>
                    <a:pt x="470" y="131"/>
                  </a:cubicBezTo>
                  <a:close/>
                  <a:moveTo>
                    <a:pt x="447" y="127"/>
                  </a:moveTo>
                  <a:cubicBezTo>
                    <a:pt x="451" y="128"/>
                    <a:pt x="455" y="128"/>
                    <a:pt x="459" y="129"/>
                  </a:cubicBezTo>
                  <a:cubicBezTo>
                    <a:pt x="460" y="129"/>
                    <a:pt x="461" y="129"/>
                    <a:pt x="461" y="128"/>
                  </a:cubicBezTo>
                  <a:cubicBezTo>
                    <a:pt x="461" y="126"/>
                    <a:pt x="460" y="125"/>
                    <a:pt x="459" y="125"/>
                  </a:cubicBezTo>
                  <a:cubicBezTo>
                    <a:pt x="455" y="125"/>
                    <a:pt x="451" y="124"/>
                    <a:pt x="447" y="123"/>
                  </a:cubicBezTo>
                  <a:cubicBezTo>
                    <a:pt x="446" y="123"/>
                    <a:pt x="445" y="124"/>
                    <a:pt x="445" y="125"/>
                  </a:cubicBezTo>
                  <a:cubicBezTo>
                    <a:pt x="445" y="126"/>
                    <a:pt x="446" y="127"/>
                    <a:pt x="447" y="127"/>
                  </a:cubicBezTo>
                  <a:close/>
                  <a:moveTo>
                    <a:pt x="423" y="122"/>
                  </a:moveTo>
                  <a:cubicBezTo>
                    <a:pt x="427" y="123"/>
                    <a:pt x="431" y="124"/>
                    <a:pt x="435" y="125"/>
                  </a:cubicBezTo>
                  <a:cubicBezTo>
                    <a:pt x="436" y="125"/>
                    <a:pt x="437" y="124"/>
                    <a:pt x="437" y="123"/>
                  </a:cubicBezTo>
                  <a:cubicBezTo>
                    <a:pt x="438" y="122"/>
                    <a:pt x="437" y="121"/>
                    <a:pt x="436" y="121"/>
                  </a:cubicBezTo>
                  <a:cubicBezTo>
                    <a:pt x="432" y="120"/>
                    <a:pt x="428" y="119"/>
                    <a:pt x="424" y="118"/>
                  </a:cubicBezTo>
                  <a:cubicBezTo>
                    <a:pt x="423" y="118"/>
                    <a:pt x="422" y="118"/>
                    <a:pt x="422" y="120"/>
                  </a:cubicBezTo>
                  <a:cubicBezTo>
                    <a:pt x="421" y="121"/>
                    <a:pt x="422" y="122"/>
                    <a:pt x="423" y="122"/>
                  </a:cubicBezTo>
                  <a:close/>
                  <a:moveTo>
                    <a:pt x="400" y="116"/>
                  </a:moveTo>
                  <a:cubicBezTo>
                    <a:pt x="404" y="117"/>
                    <a:pt x="408" y="118"/>
                    <a:pt x="411" y="119"/>
                  </a:cubicBezTo>
                  <a:cubicBezTo>
                    <a:pt x="413" y="119"/>
                    <a:pt x="414" y="119"/>
                    <a:pt x="414" y="118"/>
                  </a:cubicBezTo>
                  <a:cubicBezTo>
                    <a:pt x="414" y="117"/>
                    <a:pt x="413" y="116"/>
                    <a:pt x="412" y="115"/>
                  </a:cubicBezTo>
                  <a:cubicBezTo>
                    <a:pt x="409" y="114"/>
                    <a:pt x="405" y="113"/>
                    <a:pt x="401" y="112"/>
                  </a:cubicBezTo>
                  <a:cubicBezTo>
                    <a:pt x="400" y="112"/>
                    <a:pt x="399" y="113"/>
                    <a:pt x="398" y="114"/>
                  </a:cubicBezTo>
                  <a:cubicBezTo>
                    <a:pt x="398" y="115"/>
                    <a:pt x="399" y="116"/>
                    <a:pt x="400" y="116"/>
                  </a:cubicBezTo>
                  <a:close/>
                  <a:moveTo>
                    <a:pt x="377" y="110"/>
                  </a:moveTo>
                  <a:cubicBezTo>
                    <a:pt x="380" y="111"/>
                    <a:pt x="384" y="112"/>
                    <a:pt x="388" y="113"/>
                  </a:cubicBezTo>
                  <a:cubicBezTo>
                    <a:pt x="389" y="113"/>
                    <a:pt x="390" y="113"/>
                    <a:pt x="391" y="112"/>
                  </a:cubicBezTo>
                  <a:cubicBezTo>
                    <a:pt x="391" y="111"/>
                    <a:pt x="390" y="110"/>
                    <a:pt x="389" y="109"/>
                  </a:cubicBezTo>
                  <a:cubicBezTo>
                    <a:pt x="385" y="108"/>
                    <a:pt x="382" y="107"/>
                    <a:pt x="378" y="106"/>
                  </a:cubicBezTo>
                  <a:cubicBezTo>
                    <a:pt x="377" y="106"/>
                    <a:pt x="376" y="106"/>
                    <a:pt x="375" y="107"/>
                  </a:cubicBezTo>
                  <a:cubicBezTo>
                    <a:pt x="375" y="108"/>
                    <a:pt x="376" y="109"/>
                    <a:pt x="377" y="110"/>
                  </a:cubicBezTo>
                  <a:close/>
                  <a:moveTo>
                    <a:pt x="354" y="103"/>
                  </a:moveTo>
                  <a:cubicBezTo>
                    <a:pt x="357" y="104"/>
                    <a:pt x="361" y="105"/>
                    <a:pt x="365" y="106"/>
                  </a:cubicBezTo>
                  <a:cubicBezTo>
                    <a:pt x="366" y="107"/>
                    <a:pt x="367" y="106"/>
                    <a:pt x="368" y="105"/>
                  </a:cubicBezTo>
                  <a:cubicBezTo>
                    <a:pt x="368" y="104"/>
                    <a:pt x="367" y="103"/>
                    <a:pt x="366" y="103"/>
                  </a:cubicBezTo>
                  <a:cubicBezTo>
                    <a:pt x="362" y="102"/>
                    <a:pt x="358" y="100"/>
                    <a:pt x="355" y="99"/>
                  </a:cubicBezTo>
                  <a:cubicBezTo>
                    <a:pt x="353" y="99"/>
                    <a:pt x="352" y="100"/>
                    <a:pt x="352" y="101"/>
                  </a:cubicBezTo>
                  <a:cubicBezTo>
                    <a:pt x="352" y="102"/>
                    <a:pt x="352" y="103"/>
                    <a:pt x="354" y="103"/>
                  </a:cubicBezTo>
                  <a:close/>
                  <a:moveTo>
                    <a:pt x="330" y="98"/>
                  </a:moveTo>
                  <a:cubicBezTo>
                    <a:pt x="334" y="99"/>
                    <a:pt x="338" y="100"/>
                    <a:pt x="342" y="101"/>
                  </a:cubicBezTo>
                  <a:cubicBezTo>
                    <a:pt x="343" y="101"/>
                    <a:pt x="344" y="100"/>
                    <a:pt x="344" y="99"/>
                  </a:cubicBezTo>
                  <a:cubicBezTo>
                    <a:pt x="345" y="98"/>
                    <a:pt x="344" y="97"/>
                    <a:pt x="343" y="97"/>
                  </a:cubicBezTo>
                  <a:cubicBezTo>
                    <a:pt x="339" y="96"/>
                    <a:pt x="335" y="95"/>
                    <a:pt x="331" y="94"/>
                  </a:cubicBezTo>
                  <a:cubicBezTo>
                    <a:pt x="330" y="94"/>
                    <a:pt x="329" y="94"/>
                    <a:pt x="329" y="96"/>
                  </a:cubicBezTo>
                  <a:cubicBezTo>
                    <a:pt x="328" y="97"/>
                    <a:pt x="329" y="98"/>
                    <a:pt x="330" y="98"/>
                  </a:cubicBezTo>
                  <a:close/>
                  <a:moveTo>
                    <a:pt x="307" y="94"/>
                  </a:moveTo>
                  <a:cubicBezTo>
                    <a:pt x="311" y="94"/>
                    <a:pt x="315" y="95"/>
                    <a:pt x="319" y="96"/>
                  </a:cubicBezTo>
                  <a:cubicBezTo>
                    <a:pt x="320" y="96"/>
                    <a:pt x="321" y="95"/>
                    <a:pt x="321" y="94"/>
                  </a:cubicBezTo>
                  <a:cubicBezTo>
                    <a:pt x="321" y="93"/>
                    <a:pt x="320" y="92"/>
                    <a:pt x="319" y="92"/>
                  </a:cubicBezTo>
                  <a:cubicBezTo>
                    <a:pt x="315" y="91"/>
                    <a:pt x="311" y="90"/>
                    <a:pt x="307" y="90"/>
                  </a:cubicBezTo>
                  <a:cubicBezTo>
                    <a:pt x="306" y="90"/>
                    <a:pt x="305" y="90"/>
                    <a:pt x="305" y="91"/>
                  </a:cubicBezTo>
                  <a:cubicBezTo>
                    <a:pt x="305" y="92"/>
                    <a:pt x="306" y="93"/>
                    <a:pt x="307" y="94"/>
                  </a:cubicBezTo>
                  <a:close/>
                  <a:moveTo>
                    <a:pt x="283" y="91"/>
                  </a:moveTo>
                  <a:cubicBezTo>
                    <a:pt x="287" y="91"/>
                    <a:pt x="291" y="91"/>
                    <a:pt x="295" y="92"/>
                  </a:cubicBezTo>
                  <a:cubicBezTo>
                    <a:pt x="296" y="92"/>
                    <a:pt x="297" y="91"/>
                    <a:pt x="297" y="90"/>
                  </a:cubicBezTo>
                  <a:cubicBezTo>
                    <a:pt x="297" y="89"/>
                    <a:pt x="297" y="88"/>
                    <a:pt x="295" y="88"/>
                  </a:cubicBezTo>
                  <a:cubicBezTo>
                    <a:pt x="291" y="88"/>
                    <a:pt x="287" y="87"/>
                    <a:pt x="283" y="87"/>
                  </a:cubicBezTo>
                  <a:cubicBezTo>
                    <a:pt x="282" y="87"/>
                    <a:pt x="281" y="87"/>
                    <a:pt x="281" y="88"/>
                  </a:cubicBezTo>
                  <a:cubicBezTo>
                    <a:pt x="281" y="90"/>
                    <a:pt x="282" y="91"/>
                    <a:pt x="283" y="91"/>
                  </a:cubicBezTo>
                  <a:close/>
                  <a:moveTo>
                    <a:pt x="259" y="89"/>
                  </a:moveTo>
                  <a:cubicBezTo>
                    <a:pt x="263" y="89"/>
                    <a:pt x="267" y="89"/>
                    <a:pt x="271" y="90"/>
                  </a:cubicBezTo>
                  <a:cubicBezTo>
                    <a:pt x="272" y="90"/>
                    <a:pt x="273" y="89"/>
                    <a:pt x="273" y="88"/>
                  </a:cubicBezTo>
                  <a:cubicBezTo>
                    <a:pt x="273" y="87"/>
                    <a:pt x="273" y="86"/>
                    <a:pt x="271" y="86"/>
                  </a:cubicBezTo>
                  <a:cubicBezTo>
                    <a:pt x="267" y="85"/>
                    <a:pt x="263" y="85"/>
                    <a:pt x="259" y="85"/>
                  </a:cubicBezTo>
                  <a:cubicBezTo>
                    <a:pt x="258" y="85"/>
                    <a:pt x="257" y="86"/>
                    <a:pt x="257" y="87"/>
                  </a:cubicBezTo>
                  <a:cubicBezTo>
                    <a:pt x="257" y="88"/>
                    <a:pt x="258" y="89"/>
                    <a:pt x="259" y="89"/>
                  </a:cubicBezTo>
                  <a:close/>
                  <a:moveTo>
                    <a:pt x="235" y="89"/>
                  </a:moveTo>
                  <a:cubicBezTo>
                    <a:pt x="238" y="89"/>
                    <a:pt x="241" y="89"/>
                    <a:pt x="244" y="89"/>
                  </a:cubicBezTo>
                  <a:cubicBezTo>
                    <a:pt x="245" y="89"/>
                    <a:pt x="246" y="89"/>
                    <a:pt x="247" y="89"/>
                  </a:cubicBezTo>
                  <a:cubicBezTo>
                    <a:pt x="248" y="89"/>
                    <a:pt x="249" y="88"/>
                    <a:pt x="249" y="87"/>
                  </a:cubicBezTo>
                  <a:cubicBezTo>
                    <a:pt x="249" y="86"/>
                    <a:pt x="248" y="85"/>
                    <a:pt x="247" y="85"/>
                  </a:cubicBezTo>
                  <a:cubicBezTo>
                    <a:pt x="246" y="85"/>
                    <a:pt x="245" y="85"/>
                    <a:pt x="244" y="85"/>
                  </a:cubicBezTo>
                  <a:cubicBezTo>
                    <a:pt x="241" y="85"/>
                    <a:pt x="238" y="85"/>
                    <a:pt x="235" y="85"/>
                  </a:cubicBezTo>
                  <a:cubicBezTo>
                    <a:pt x="234" y="85"/>
                    <a:pt x="233" y="86"/>
                    <a:pt x="233" y="87"/>
                  </a:cubicBezTo>
                  <a:cubicBezTo>
                    <a:pt x="233" y="88"/>
                    <a:pt x="234" y="89"/>
                    <a:pt x="235" y="89"/>
                  </a:cubicBezTo>
                  <a:close/>
                  <a:moveTo>
                    <a:pt x="212" y="90"/>
                  </a:moveTo>
                  <a:cubicBezTo>
                    <a:pt x="215" y="90"/>
                    <a:pt x="219" y="89"/>
                    <a:pt x="223" y="89"/>
                  </a:cubicBezTo>
                  <a:cubicBezTo>
                    <a:pt x="225" y="89"/>
                    <a:pt x="225" y="88"/>
                    <a:pt x="225" y="87"/>
                  </a:cubicBezTo>
                  <a:cubicBezTo>
                    <a:pt x="225" y="86"/>
                    <a:pt x="224" y="85"/>
                    <a:pt x="223" y="85"/>
                  </a:cubicBezTo>
                  <a:cubicBezTo>
                    <a:pt x="219" y="85"/>
                    <a:pt x="215" y="86"/>
                    <a:pt x="211" y="86"/>
                  </a:cubicBezTo>
                  <a:cubicBezTo>
                    <a:pt x="210" y="86"/>
                    <a:pt x="209" y="87"/>
                    <a:pt x="209" y="88"/>
                  </a:cubicBezTo>
                  <a:cubicBezTo>
                    <a:pt x="209" y="89"/>
                    <a:pt x="210" y="90"/>
                    <a:pt x="212" y="90"/>
                  </a:cubicBezTo>
                  <a:close/>
                  <a:moveTo>
                    <a:pt x="188" y="93"/>
                  </a:moveTo>
                  <a:cubicBezTo>
                    <a:pt x="192" y="92"/>
                    <a:pt x="196" y="92"/>
                    <a:pt x="200" y="91"/>
                  </a:cubicBezTo>
                  <a:cubicBezTo>
                    <a:pt x="201" y="91"/>
                    <a:pt x="202" y="90"/>
                    <a:pt x="201" y="89"/>
                  </a:cubicBezTo>
                  <a:cubicBezTo>
                    <a:pt x="201" y="88"/>
                    <a:pt x="200" y="87"/>
                    <a:pt x="199" y="87"/>
                  </a:cubicBezTo>
                  <a:cubicBezTo>
                    <a:pt x="195" y="88"/>
                    <a:pt x="191" y="88"/>
                    <a:pt x="187" y="89"/>
                  </a:cubicBezTo>
                  <a:cubicBezTo>
                    <a:pt x="186" y="89"/>
                    <a:pt x="185" y="90"/>
                    <a:pt x="186" y="91"/>
                  </a:cubicBezTo>
                  <a:cubicBezTo>
                    <a:pt x="186" y="92"/>
                    <a:pt x="187" y="93"/>
                    <a:pt x="188" y="93"/>
                  </a:cubicBezTo>
                  <a:close/>
                  <a:moveTo>
                    <a:pt x="164" y="98"/>
                  </a:moveTo>
                  <a:cubicBezTo>
                    <a:pt x="168" y="97"/>
                    <a:pt x="172" y="96"/>
                    <a:pt x="176" y="95"/>
                  </a:cubicBezTo>
                  <a:cubicBezTo>
                    <a:pt x="177" y="95"/>
                    <a:pt x="178" y="94"/>
                    <a:pt x="178" y="93"/>
                  </a:cubicBezTo>
                  <a:cubicBezTo>
                    <a:pt x="178" y="92"/>
                    <a:pt x="176" y="91"/>
                    <a:pt x="175" y="91"/>
                  </a:cubicBezTo>
                  <a:cubicBezTo>
                    <a:pt x="171" y="92"/>
                    <a:pt x="167" y="93"/>
                    <a:pt x="164" y="94"/>
                  </a:cubicBezTo>
                  <a:cubicBezTo>
                    <a:pt x="163" y="94"/>
                    <a:pt x="162" y="95"/>
                    <a:pt x="162" y="96"/>
                  </a:cubicBezTo>
                  <a:cubicBezTo>
                    <a:pt x="162" y="97"/>
                    <a:pt x="163" y="98"/>
                    <a:pt x="164" y="98"/>
                  </a:cubicBezTo>
                  <a:close/>
                  <a:moveTo>
                    <a:pt x="141" y="104"/>
                  </a:moveTo>
                  <a:cubicBezTo>
                    <a:pt x="145" y="103"/>
                    <a:pt x="149" y="102"/>
                    <a:pt x="153" y="100"/>
                  </a:cubicBezTo>
                  <a:cubicBezTo>
                    <a:pt x="154" y="100"/>
                    <a:pt x="155" y="99"/>
                    <a:pt x="154" y="98"/>
                  </a:cubicBezTo>
                  <a:cubicBezTo>
                    <a:pt x="154" y="97"/>
                    <a:pt x="153" y="96"/>
                    <a:pt x="152" y="97"/>
                  </a:cubicBezTo>
                  <a:cubicBezTo>
                    <a:pt x="148" y="98"/>
                    <a:pt x="144" y="99"/>
                    <a:pt x="140" y="100"/>
                  </a:cubicBezTo>
                  <a:cubicBezTo>
                    <a:pt x="139" y="100"/>
                    <a:pt x="139" y="101"/>
                    <a:pt x="139" y="102"/>
                  </a:cubicBezTo>
                  <a:cubicBezTo>
                    <a:pt x="139" y="104"/>
                    <a:pt x="140" y="104"/>
                    <a:pt x="141" y="104"/>
                  </a:cubicBezTo>
                  <a:close/>
                  <a:moveTo>
                    <a:pt x="119" y="112"/>
                  </a:moveTo>
                  <a:cubicBezTo>
                    <a:pt x="123" y="110"/>
                    <a:pt x="126" y="109"/>
                    <a:pt x="130" y="108"/>
                  </a:cubicBezTo>
                  <a:cubicBezTo>
                    <a:pt x="131" y="107"/>
                    <a:pt x="132" y="106"/>
                    <a:pt x="131" y="105"/>
                  </a:cubicBezTo>
                  <a:cubicBezTo>
                    <a:pt x="131" y="104"/>
                    <a:pt x="130" y="103"/>
                    <a:pt x="129" y="104"/>
                  </a:cubicBezTo>
                  <a:cubicBezTo>
                    <a:pt x="125" y="105"/>
                    <a:pt x="121" y="107"/>
                    <a:pt x="118" y="108"/>
                  </a:cubicBezTo>
                  <a:cubicBezTo>
                    <a:pt x="117" y="108"/>
                    <a:pt x="116" y="110"/>
                    <a:pt x="116" y="111"/>
                  </a:cubicBezTo>
                  <a:cubicBezTo>
                    <a:pt x="117" y="112"/>
                    <a:pt x="118" y="112"/>
                    <a:pt x="119" y="112"/>
                  </a:cubicBezTo>
                  <a:close/>
                  <a:moveTo>
                    <a:pt x="97" y="121"/>
                  </a:moveTo>
                  <a:cubicBezTo>
                    <a:pt x="101" y="120"/>
                    <a:pt x="104" y="118"/>
                    <a:pt x="108" y="116"/>
                  </a:cubicBezTo>
                  <a:cubicBezTo>
                    <a:pt x="109" y="116"/>
                    <a:pt x="110" y="115"/>
                    <a:pt x="109" y="114"/>
                  </a:cubicBezTo>
                  <a:cubicBezTo>
                    <a:pt x="109" y="113"/>
                    <a:pt x="107" y="112"/>
                    <a:pt x="106" y="113"/>
                  </a:cubicBezTo>
                  <a:cubicBezTo>
                    <a:pt x="103" y="114"/>
                    <a:pt x="99" y="116"/>
                    <a:pt x="95" y="118"/>
                  </a:cubicBezTo>
                  <a:cubicBezTo>
                    <a:pt x="95" y="118"/>
                    <a:pt x="94" y="120"/>
                    <a:pt x="95" y="121"/>
                  </a:cubicBezTo>
                  <a:cubicBezTo>
                    <a:pt x="95" y="122"/>
                    <a:pt x="96" y="122"/>
                    <a:pt x="97" y="121"/>
                  </a:cubicBezTo>
                  <a:close/>
                  <a:moveTo>
                    <a:pt x="76" y="133"/>
                  </a:moveTo>
                  <a:cubicBezTo>
                    <a:pt x="80" y="131"/>
                    <a:pt x="83" y="129"/>
                    <a:pt x="87" y="127"/>
                  </a:cubicBezTo>
                  <a:cubicBezTo>
                    <a:pt x="88" y="126"/>
                    <a:pt x="88" y="125"/>
                    <a:pt x="87" y="124"/>
                  </a:cubicBezTo>
                  <a:cubicBezTo>
                    <a:pt x="87" y="123"/>
                    <a:pt x="86" y="123"/>
                    <a:pt x="85" y="123"/>
                  </a:cubicBezTo>
                  <a:cubicBezTo>
                    <a:pt x="81" y="125"/>
                    <a:pt x="78" y="127"/>
                    <a:pt x="74" y="129"/>
                  </a:cubicBezTo>
                  <a:cubicBezTo>
                    <a:pt x="73" y="130"/>
                    <a:pt x="73" y="131"/>
                    <a:pt x="74" y="132"/>
                  </a:cubicBezTo>
                  <a:cubicBezTo>
                    <a:pt x="74" y="133"/>
                    <a:pt x="75" y="133"/>
                    <a:pt x="76" y="133"/>
                  </a:cubicBezTo>
                  <a:close/>
                  <a:moveTo>
                    <a:pt x="56" y="146"/>
                  </a:moveTo>
                  <a:cubicBezTo>
                    <a:pt x="59" y="144"/>
                    <a:pt x="63" y="141"/>
                    <a:pt x="66" y="139"/>
                  </a:cubicBezTo>
                  <a:cubicBezTo>
                    <a:pt x="67" y="139"/>
                    <a:pt x="67" y="137"/>
                    <a:pt x="67" y="136"/>
                  </a:cubicBezTo>
                  <a:cubicBezTo>
                    <a:pt x="66" y="135"/>
                    <a:pt x="65" y="135"/>
                    <a:pt x="64" y="136"/>
                  </a:cubicBezTo>
                  <a:cubicBezTo>
                    <a:pt x="61" y="138"/>
                    <a:pt x="57" y="140"/>
                    <a:pt x="54" y="143"/>
                  </a:cubicBezTo>
                  <a:cubicBezTo>
                    <a:pt x="53" y="143"/>
                    <a:pt x="53" y="144"/>
                    <a:pt x="54" y="145"/>
                  </a:cubicBezTo>
                  <a:cubicBezTo>
                    <a:pt x="54" y="146"/>
                    <a:pt x="55" y="146"/>
                    <a:pt x="56" y="146"/>
                  </a:cubicBezTo>
                  <a:close/>
                  <a:moveTo>
                    <a:pt x="37" y="160"/>
                  </a:moveTo>
                  <a:cubicBezTo>
                    <a:pt x="40" y="158"/>
                    <a:pt x="43" y="155"/>
                    <a:pt x="47" y="153"/>
                  </a:cubicBezTo>
                  <a:cubicBezTo>
                    <a:pt x="48" y="152"/>
                    <a:pt x="48" y="151"/>
                    <a:pt x="47" y="150"/>
                  </a:cubicBezTo>
                  <a:cubicBezTo>
                    <a:pt x="46" y="149"/>
                    <a:pt x="45" y="149"/>
                    <a:pt x="44" y="150"/>
                  </a:cubicBezTo>
                  <a:cubicBezTo>
                    <a:pt x="41" y="152"/>
                    <a:pt x="38" y="155"/>
                    <a:pt x="35" y="157"/>
                  </a:cubicBezTo>
                  <a:cubicBezTo>
                    <a:pt x="34" y="158"/>
                    <a:pt x="34" y="159"/>
                    <a:pt x="35" y="160"/>
                  </a:cubicBezTo>
                  <a:cubicBezTo>
                    <a:pt x="35" y="161"/>
                    <a:pt x="37" y="161"/>
                    <a:pt x="37" y="160"/>
                  </a:cubicBezTo>
                  <a:close/>
                  <a:moveTo>
                    <a:pt x="20" y="177"/>
                  </a:moveTo>
                  <a:cubicBezTo>
                    <a:pt x="22" y="174"/>
                    <a:pt x="25" y="171"/>
                    <a:pt x="29" y="168"/>
                  </a:cubicBezTo>
                  <a:cubicBezTo>
                    <a:pt x="29" y="168"/>
                    <a:pt x="29" y="166"/>
                    <a:pt x="29" y="165"/>
                  </a:cubicBezTo>
                  <a:cubicBezTo>
                    <a:pt x="28" y="165"/>
                    <a:pt x="27" y="165"/>
                    <a:pt x="26" y="165"/>
                  </a:cubicBezTo>
                  <a:cubicBezTo>
                    <a:pt x="23" y="168"/>
                    <a:pt x="20" y="171"/>
                    <a:pt x="17" y="174"/>
                  </a:cubicBezTo>
                  <a:cubicBezTo>
                    <a:pt x="16" y="175"/>
                    <a:pt x="16" y="176"/>
                    <a:pt x="17" y="177"/>
                  </a:cubicBezTo>
                  <a:cubicBezTo>
                    <a:pt x="18" y="177"/>
                    <a:pt x="19" y="177"/>
                    <a:pt x="20" y="177"/>
                  </a:cubicBezTo>
                  <a:close/>
                  <a:moveTo>
                    <a:pt x="4" y="194"/>
                  </a:moveTo>
                  <a:cubicBezTo>
                    <a:pt x="4" y="194"/>
                    <a:pt x="4" y="194"/>
                    <a:pt x="5" y="194"/>
                  </a:cubicBezTo>
                  <a:cubicBezTo>
                    <a:pt x="6" y="193"/>
                    <a:pt x="8" y="190"/>
                    <a:pt x="12" y="185"/>
                  </a:cubicBezTo>
                  <a:cubicBezTo>
                    <a:pt x="12" y="184"/>
                    <a:pt x="12" y="183"/>
                    <a:pt x="12" y="182"/>
                  </a:cubicBezTo>
                  <a:cubicBezTo>
                    <a:pt x="11" y="182"/>
                    <a:pt x="10" y="182"/>
                    <a:pt x="9" y="183"/>
                  </a:cubicBezTo>
                  <a:cubicBezTo>
                    <a:pt x="4" y="188"/>
                    <a:pt x="1" y="192"/>
                    <a:pt x="1" y="192"/>
                  </a:cubicBezTo>
                  <a:cubicBezTo>
                    <a:pt x="0" y="193"/>
                    <a:pt x="1" y="194"/>
                    <a:pt x="1" y="195"/>
                  </a:cubicBezTo>
                  <a:cubicBezTo>
                    <a:pt x="2" y="196"/>
                    <a:pt x="4" y="195"/>
                    <a:pt x="4" y="19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34" name="任意多边形 633"/>
            <p:cNvSpPr/>
            <p:nvPr/>
          </p:nvSpPr>
          <p:spPr>
            <a:xfrm>
              <a:off x="6047874" y="577516"/>
              <a:ext cx="3256547" cy="584802"/>
            </a:xfrm>
            <a:custGeom>
              <a:avLst/>
              <a:gdLst>
                <a:gd name="connsiteX0" fmla="*/ 0 w 3256547"/>
                <a:gd name="connsiteY0" fmla="*/ 272716 h 584802"/>
                <a:gd name="connsiteX1" fmla="*/ 1331494 w 3256547"/>
                <a:gd name="connsiteY1" fmla="*/ 577516 h 584802"/>
                <a:gd name="connsiteX2" fmla="*/ 3256547 w 3256547"/>
                <a:gd name="connsiteY2" fmla="*/ 0 h 584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256547" h="584802">
                  <a:moveTo>
                    <a:pt x="0" y="272716"/>
                  </a:moveTo>
                  <a:cubicBezTo>
                    <a:pt x="394368" y="447842"/>
                    <a:pt x="788736" y="622969"/>
                    <a:pt x="1331494" y="577516"/>
                  </a:cubicBezTo>
                  <a:cubicBezTo>
                    <a:pt x="1874252" y="532063"/>
                    <a:pt x="2565399" y="266031"/>
                    <a:pt x="3256547" y="0"/>
                  </a:cubicBezTo>
                </a:path>
              </a:pathLst>
            </a:custGeom>
            <a:noFill/>
            <a:ln w="28575">
              <a:solidFill>
                <a:schemeClr val="bg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grpSp>
          <p:nvGrpSpPr>
            <p:cNvPr id="652" name="组合 651"/>
            <p:cNvGrpSpPr/>
            <p:nvPr/>
          </p:nvGrpSpPr>
          <p:grpSpPr>
            <a:xfrm>
              <a:off x="7538552" y="4952687"/>
              <a:ext cx="1697480" cy="1856346"/>
              <a:chOff x="398318" y="444635"/>
              <a:chExt cx="1697480" cy="1856346"/>
            </a:xfrm>
          </p:grpSpPr>
          <p:sp>
            <p:nvSpPr>
              <p:cNvPr id="635" name="Freeform 318"/>
              <p:cNvSpPr>
                <a:spLocks/>
              </p:cNvSpPr>
              <p:nvPr/>
            </p:nvSpPr>
            <p:spPr bwMode="auto">
              <a:xfrm rot="16200000">
                <a:off x="903209" y="1132332"/>
                <a:ext cx="1168649" cy="1168649"/>
              </a:xfrm>
              <a:custGeom>
                <a:avLst/>
                <a:gdLst>
                  <a:gd name="T0" fmla="*/ 183 w 201"/>
                  <a:gd name="T1" fmla="*/ 133 h 201"/>
                  <a:gd name="T2" fmla="*/ 132 w 201"/>
                  <a:gd name="T3" fmla="*/ 18 h 201"/>
                  <a:gd name="T4" fmla="*/ 17 w 201"/>
                  <a:gd name="T5" fmla="*/ 69 h 201"/>
                  <a:gd name="T6" fmla="*/ 68 w 201"/>
                  <a:gd name="T7" fmla="*/ 184 h 201"/>
                  <a:gd name="T8" fmla="*/ 183 w 201"/>
                  <a:gd name="T9" fmla="*/ 1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201">
                    <a:moveTo>
                      <a:pt x="183" y="133"/>
                    </a:moveTo>
                    <a:cubicBezTo>
                      <a:pt x="201" y="87"/>
                      <a:pt x="178" y="35"/>
                      <a:pt x="132" y="18"/>
                    </a:cubicBezTo>
                    <a:cubicBezTo>
                      <a:pt x="86" y="0"/>
                      <a:pt x="35" y="23"/>
                      <a:pt x="17" y="69"/>
                    </a:cubicBezTo>
                    <a:cubicBezTo>
                      <a:pt x="0" y="115"/>
                      <a:pt x="23" y="166"/>
                      <a:pt x="68" y="184"/>
                    </a:cubicBezTo>
                    <a:cubicBezTo>
                      <a:pt x="114" y="201"/>
                      <a:pt x="165" y="178"/>
                      <a:pt x="183" y="133"/>
                    </a:cubicBezTo>
                    <a:close/>
                  </a:path>
                </a:pathLst>
              </a:custGeom>
              <a:solidFill>
                <a:srgbClr val="EFB2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6" name="Freeform 319"/>
              <p:cNvSpPr>
                <a:spLocks/>
              </p:cNvSpPr>
              <p:nvPr/>
            </p:nvSpPr>
            <p:spPr bwMode="auto">
              <a:xfrm rot="16200000">
                <a:off x="892328" y="1410893"/>
                <a:ext cx="970610" cy="574532"/>
              </a:xfrm>
              <a:custGeom>
                <a:avLst/>
                <a:gdLst>
                  <a:gd name="T0" fmla="*/ 30 w 167"/>
                  <a:gd name="T1" fmla="*/ 0 h 99"/>
                  <a:gd name="T2" fmla="*/ 160 w 167"/>
                  <a:gd name="T3" fmla="*/ 46 h 99"/>
                  <a:gd name="T4" fmla="*/ 161 w 167"/>
                  <a:gd name="T5" fmla="*/ 85 h 99"/>
                  <a:gd name="T6" fmla="*/ 0 w 167"/>
                  <a:gd name="T7" fmla="*/ 44 h 99"/>
                  <a:gd name="T8" fmla="*/ 30 w 16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99">
                    <a:moveTo>
                      <a:pt x="30" y="0"/>
                    </a:moveTo>
                    <a:cubicBezTo>
                      <a:pt x="30" y="0"/>
                      <a:pt x="90" y="51"/>
                      <a:pt x="160" y="46"/>
                    </a:cubicBezTo>
                    <a:cubicBezTo>
                      <a:pt x="160" y="46"/>
                      <a:pt x="167" y="62"/>
                      <a:pt x="161" y="85"/>
                    </a:cubicBezTo>
                    <a:cubicBezTo>
                      <a:pt x="161" y="85"/>
                      <a:pt x="82" y="99"/>
                      <a:pt x="0" y="44"/>
                    </a:cubicBezTo>
                    <a:cubicBezTo>
                      <a:pt x="0" y="44"/>
                      <a:pt x="6" y="17"/>
                      <a:pt x="30" y="0"/>
                    </a:cubicBezTo>
                    <a:close/>
                  </a:path>
                </a:pathLst>
              </a:custGeom>
              <a:solidFill>
                <a:srgbClr val="EFB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7" name="Freeform 320"/>
              <p:cNvSpPr>
                <a:spLocks/>
              </p:cNvSpPr>
              <p:nvPr/>
            </p:nvSpPr>
            <p:spPr bwMode="auto">
              <a:xfrm rot="16200000">
                <a:off x="1103425" y="1541468"/>
                <a:ext cx="948847" cy="383021"/>
              </a:xfrm>
              <a:custGeom>
                <a:avLst/>
                <a:gdLst>
                  <a:gd name="T0" fmla="*/ 0 w 163"/>
                  <a:gd name="T1" fmla="*/ 0 h 66"/>
                  <a:gd name="T2" fmla="*/ 163 w 163"/>
                  <a:gd name="T3" fmla="*/ 39 h 66"/>
                  <a:gd name="T4" fmla="*/ 153 w 163"/>
                  <a:gd name="T5" fmla="*/ 66 h 66"/>
                  <a:gd name="T6" fmla="*/ 0 w 163"/>
                  <a:gd name="T7" fmla="*/ 8 h 66"/>
                  <a:gd name="T8" fmla="*/ 0 w 163"/>
                  <a:gd name="T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" h="66">
                    <a:moveTo>
                      <a:pt x="0" y="0"/>
                    </a:moveTo>
                    <a:cubicBezTo>
                      <a:pt x="0" y="0"/>
                      <a:pt x="79" y="53"/>
                      <a:pt x="163" y="39"/>
                    </a:cubicBezTo>
                    <a:cubicBezTo>
                      <a:pt x="163" y="39"/>
                      <a:pt x="163" y="50"/>
                      <a:pt x="153" y="66"/>
                    </a:cubicBezTo>
                    <a:cubicBezTo>
                      <a:pt x="153" y="66"/>
                      <a:pt x="32" y="63"/>
                      <a:pt x="0" y="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FC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8" name="Freeform 321"/>
              <p:cNvSpPr>
                <a:spLocks/>
              </p:cNvSpPr>
              <p:nvPr/>
            </p:nvSpPr>
            <p:spPr bwMode="auto">
              <a:xfrm rot="16200000">
                <a:off x="1278613" y="1577377"/>
                <a:ext cx="872679" cy="400431"/>
              </a:xfrm>
              <a:custGeom>
                <a:avLst/>
                <a:gdLst>
                  <a:gd name="T0" fmla="*/ 150 w 150"/>
                  <a:gd name="T1" fmla="*/ 50 h 69"/>
                  <a:gd name="T2" fmla="*/ 0 w 150"/>
                  <a:gd name="T3" fmla="*/ 0 h 69"/>
                  <a:gd name="T4" fmla="*/ 5 w 150"/>
                  <a:gd name="T5" fmla="*/ 22 h 69"/>
                  <a:gd name="T6" fmla="*/ 141 w 150"/>
                  <a:gd name="T7" fmla="*/ 58 h 69"/>
                  <a:gd name="T8" fmla="*/ 150 w 150"/>
                  <a:gd name="T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" h="69">
                    <a:moveTo>
                      <a:pt x="150" y="50"/>
                    </a:moveTo>
                    <a:cubicBezTo>
                      <a:pt x="150" y="50"/>
                      <a:pt x="35" y="44"/>
                      <a:pt x="0" y="0"/>
                    </a:cubicBezTo>
                    <a:cubicBezTo>
                      <a:pt x="0" y="0"/>
                      <a:pt x="2" y="16"/>
                      <a:pt x="5" y="22"/>
                    </a:cubicBezTo>
                    <a:cubicBezTo>
                      <a:pt x="5" y="22"/>
                      <a:pt x="72" y="69"/>
                      <a:pt x="141" y="58"/>
                    </a:cubicBezTo>
                    <a:cubicBezTo>
                      <a:pt x="141" y="58"/>
                      <a:pt x="146" y="56"/>
                      <a:pt x="150" y="50"/>
                    </a:cubicBezTo>
                    <a:close/>
                  </a:path>
                </a:pathLst>
              </a:custGeom>
              <a:solidFill>
                <a:srgbClr val="EFC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39" name="Freeform 322"/>
              <p:cNvSpPr>
                <a:spLocks/>
              </p:cNvSpPr>
              <p:nvPr/>
            </p:nvSpPr>
            <p:spPr bwMode="auto">
              <a:xfrm rot="16200000">
                <a:off x="1494062" y="1616549"/>
                <a:ext cx="737751" cy="361258"/>
              </a:xfrm>
              <a:custGeom>
                <a:avLst/>
                <a:gdLst>
                  <a:gd name="T0" fmla="*/ 0 w 127"/>
                  <a:gd name="T1" fmla="*/ 0 h 62"/>
                  <a:gd name="T2" fmla="*/ 127 w 127"/>
                  <a:gd name="T3" fmla="*/ 35 h 62"/>
                  <a:gd name="T4" fmla="*/ 0 w 127"/>
                  <a:gd name="T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7" h="62">
                    <a:moveTo>
                      <a:pt x="0" y="0"/>
                    </a:moveTo>
                    <a:cubicBezTo>
                      <a:pt x="0" y="0"/>
                      <a:pt x="62" y="46"/>
                      <a:pt x="127" y="35"/>
                    </a:cubicBezTo>
                    <a:cubicBezTo>
                      <a:pt x="127" y="35"/>
                      <a:pt x="50" y="62"/>
                      <a:pt x="0" y="0"/>
                    </a:cubicBezTo>
                    <a:close/>
                  </a:path>
                </a:pathLst>
              </a:custGeom>
              <a:solidFill>
                <a:srgbClr val="EFDB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0" name="Freeform 323"/>
              <p:cNvSpPr>
                <a:spLocks/>
              </p:cNvSpPr>
              <p:nvPr/>
            </p:nvSpPr>
            <p:spPr bwMode="auto">
              <a:xfrm rot="16200000">
                <a:off x="1615933" y="1647017"/>
                <a:ext cx="639819" cy="319910"/>
              </a:xfrm>
              <a:custGeom>
                <a:avLst/>
                <a:gdLst>
                  <a:gd name="T0" fmla="*/ 0 w 110"/>
                  <a:gd name="T1" fmla="*/ 0 h 55"/>
                  <a:gd name="T2" fmla="*/ 110 w 110"/>
                  <a:gd name="T3" fmla="*/ 26 h 55"/>
                  <a:gd name="T4" fmla="*/ 0 w 110"/>
                  <a:gd name="T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0" h="55">
                    <a:moveTo>
                      <a:pt x="0" y="0"/>
                    </a:moveTo>
                    <a:cubicBezTo>
                      <a:pt x="0" y="0"/>
                      <a:pt x="46" y="41"/>
                      <a:pt x="110" y="26"/>
                    </a:cubicBezTo>
                    <a:cubicBezTo>
                      <a:pt x="110" y="26"/>
                      <a:pt x="46" y="55"/>
                      <a:pt x="0" y="0"/>
                    </a:cubicBezTo>
                    <a:close/>
                  </a:path>
                </a:pathLst>
              </a:custGeom>
              <a:solidFill>
                <a:srgbClr val="EFE3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1" name="Freeform 324"/>
              <p:cNvSpPr>
                <a:spLocks/>
              </p:cNvSpPr>
              <p:nvPr/>
            </p:nvSpPr>
            <p:spPr bwMode="auto">
              <a:xfrm rot="16200000">
                <a:off x="850979" y="1463123"/>
                <a:ext cx="685521" cy="289442"/>
              </a:xfrm>
              <a:custGeom>
                <a:avLst/>
                <a:gdLst>
                  <a:gd name="T0" fmla="*/ 0 w 118"/>
                  <a:gd name="T1" fmla="*/ 4 h 50"/>
                  <a:gd name="T2" fmla="*/ 118 w 118"/>
                  <a:gd name="T3" fmla="*/ 47 h 50"/>
                  <a:gd name="T4" fmla="*/ 112 w 118"/>
                  <a:gd name="T5" fmla="*/ 33 h 50"/>
                  <a:gd name="T6" fmla="*/ 6 w 118"/>
                  <a:gd name="T7" fmla="*/ 0 h 50"/>
                  <a:gd name="T8" fmla="*/ 0 w 118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50">
                    <a:moveTo>
                      <a:pt x="0" y="4"/>
                    </a:moveTo>
                    <a:cubicBezTo>
                      <a:pt x="0" y="4"/>
                      <a:pt x="57" y="50"/>
                      <a:pt x="118" y="47"/>
                    </a:cubicBezTo>
                    <a:cubicBezTo>
                      <a:pt x="118" y="47"/>
                      <a:pt x="117" y="39"/>
                      <a:pt x="112" y="33"/>
                    </a:cubicBezTo>
                    <a:cubicBezTo>
                      <a:pt x="112" y="33"/>
                      <a:pt x="15" y="18"/>
                      <a:pt x="6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0B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2" name="Freeform 325"/>
              <p:cNvSpPr>
                <a:spLocks/>
              </p:cNvSpPr>
              <p:nvPr/>
            </p:nvSpPr>
            <p:spPr bwMode="auto">
              <a:xfrm rot="16200000">
                <a:off x="806366" y="1459859"/>
                <a:ext cx="531006" cy="267679"/>
              </a:xfrm>
              <a:custGeom>
                <a:avLst/>
                <a:gdLst>
                  <a:gd name="T0" fmla="*/ 0 w 91"/>
                  <a:gd name="T1" fmla="*/ 16 h 46"/>
                  <a:gd name="T2" fmla="*/ 91 w 91"/>
                  <a:gd name="T3" fmla="*/ 45 h 46"/>
                  <a:gd name="T4" fmla="*/ 0 w 9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1" h="46">
                    <a:moveTo>
                      <a:pt x="0" y="16"/>
                    </a:moveTo>
                    <a:cubicBezTo>
                      <a:pt x="0" y="16"/>
                      <a:pt x="62" y="46"/>
                      <a:pt x="91" y="45"/>
                    </a:cubicBezTo>
                    <a:cubicBezTo>
                      <a:pt x="91" y="45"/>
                      <a:pt x="61" y="0"/>
                      <a:pt x="0" y="16"/>
                    </a:cubicBezTo>
                    <a:close/>
                  </a:path>
                </a:pathLst>
              </a:custGeom>
              <a:solidFill>
                <a:srgbClr val="E6A91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3" name="Freeform 386"/>
              <p:cNvSpPr>
                <a:spLocks/>
              </p:cNvSpPr>
              <p:nvPr/>
            </p:nvSpPr>
            <p:spPr bwMode="auto">
              <a:xfrm rot="16200000">
                <a:off x="495161" y="800453"/>
                <a:ext cx="152338" cy="150162"/>
              </a:xfrm>
              <a:custGeom>
                <a:avLst/>
                <a:gdLst>
                  <a:gd name="T0" fmla="*/ 0 w 70"/>
                  <a:gd name="T1" fmla="*/ 32 h 69"/>
                  <a:gd name="T2" fmla="*/ 24 w 70"/>
                  <a:gd name="T3" fmla="*/ 24 h 69"/>
                  <a:gd name="T4" fmla="*/ 30 w 70"/>
                  <a:gd name="T5" fmla="*/ 0 h 69"/>
                  <a:gd name="T6" fmla="*/ 46 w 70"/>
                  <a:gd name="T7" fmla="*/ 19 h 69"/>
                  <a:gd name="T8" fmla="*/ 70 w 70"/>
                  <a:gd name="T9" fmla="*/ 19 h 69"/>
                  <a:gd name="T10" fmla="*/ 56 w 70"/>
                  <a:gd name="T11" fmla="*/ 37 h 69"/>
                  <a:gd name="T12" fmla="*/ 64 w 70"/>
                  <a:gd name="T13" fmla="*/ 61 h 69"/>
                  <a:gd name="T14" fmla="*/ 40 w 70"/>
                  <a:gd name="T15" fmla="*/ 53 h 69"/>
                  <a:gd name="T16" fmla="*/ 22 w 70"/>
                  <a:gd name="T17" fmla="*/ 69 h 69"/>
                  <a:gd name="T18" fmla="*/ 22 w 70"/>
                  <a:gd name="T19" fmla="*/ 45 h 69"/>
                  <a:gd name="T20" fmla="*/ 0 w 70"/>
                  <a:gd name="T21" fmla="*/ 3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" h="69">
                    <a:moveTo>
                      <a:pt x="0" y="32"/>
                    </a:moveTo>
                    <a:lnTo>
                      <a:pt x="24" y="24"/>
                    </a:lnTo>
                    <a:lnTo>
                      <a:pt x="30" y="0"/>
                    </a:lnTo>
                    <a:lnTo>
                      <a:pt x="46" y="19"/>
                    </a:lnTo>
                    <a:lnTo>
                      <a:pt x="70" y="19"/>
                    </a:lnTo>
                    <a:lnTo>
                      <a:pt x="56" y="37"/>
                    </a:lnTo>
                    <a:lnTo>
                      <a:pt x="64" y="61"/>
                    </a:lnTo>
                    <a:lnTo>
                      <a:pt x="40" y="53"/>
                    </a:lnTo>
                    <a:lnTo>
                      <a:pt x="22" y="69"/>
                    </a:lnTo>
                    <a:lnTo>
                      <a:pt x="22" y="45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93F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4" name="Freeform 417"/>
              <p:cNvSpPr>
                <a:spLocks/>
              </p:cNvSpPr>
              <p:nvPr/>
            </p:nvSpPr>
            <p:spPr bwMode="auto">
              <a:xfrm rot="16200000">
                <a:off x="1428775" y="756928"/>
                <a:ext cx="128399" cy="121870"/>
              </a:xfrm>
              <a:custGeom>
                <a:avLst/>
                <a:gdLst>
                  <a:gd name="T0" fmla="*/ 59 w 59"/>
                  <a:gd name="T1" fmla="*/ 38 h 56"/>
                  <a:gd name="T2" fmla="*/ 38 w 59"/>
                  <a:gd name="T3" fmla="*/ 38 h 56"/>
                  <a:gd name="T4" fmla="*/ 27 w 59"/>
                  <a:gd name="T5" fmla="*/ 56 h 56"/>
                  <a:gd name="T6" fmla="*/ 22 w 59"/>
                  <a:gd name="T7" fmla="*/ 38 h 56"/>
                  <a:gd name="T8" fmla="*/ 0 w 59"/>
                  <a:gd name="T9" fmla="*/ 32 h 56"/>
                  <a:gd name="T10" fmla="*/ 16 w 59"/>
                  <a:gd name="T11" fmla="*/ 19 h 56"/>
                  <a:gd name="T12" fmla="*/ 14 w 59"/>
                  <a:gd name="T13" fmla="*/ 0 h 56"/>
                  <a:gd name="T14" fmla="*/ 32 w 59"/>
                  <a:gd name="T15" fmla="*/ 11 h 56"/>
                  <a:gd name="T16" fmla="*/ 51 w 59"/>
                  <a:gd name="T17" fmla="*/ 3 h 56"/>
                  <a:gd name="T18" fmla="*/ 46 w 59"/>
                  <a:gd name="T19" fmla="*/ 22 h 56"/>
                  <a:gd name="T20" fmla="*/ 59 w 59"/>
                  <a:gd name="T21" fmla="*/ 3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8"/>
                    </a:moveTo>
                    <a:lnTo>
                      <a:pt x="38" y="38"/>
                    </a:lnTo>
                    <a:lnTo>
                      <a:pt x="27" y="56"/>
                    </a:lnTo>
                    <a:lnTo>
                      <a:pt x="22" y="38"/>
                    </a:lnTo>
                    <a:lnTo>
                      <a:pt x="0" y="32"/>
                    </a:lnTo>
                    <a:lnTo>
                      <a:pt x="16" y="19"/>
                    </a:lnTo>
                    <a:lnTo>
                      <a:pt x="14" y="0"/>
                    </a:lnTo>
                    <a:lnTo>
                      <a:pt x="32" y="11"/>
                    </a:lnTo>
                    <a:lnTo>
                      <a:pt x="51" y="3"/>
                    </a:lnTo>
                    <a:lnTo>
                      <a:pt x="46" y="22"/>
                    </a:lnTo>
                    <a:lnTo>
                      <a:pt x="59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5" name="Freeform 422"/>
              <p:cNvSpPr>
                <a:spLocks/>
              </p:cNvSpPr>
              <p:nvPr/>
            </p:nvSpPr>
            <p:spPr bwMode="auto">
              <a:xfrm rot="16200000">
                <a:off x="395053" y="1716657"/>
                <a:ext cx="128399" cy="121870"/>
              </a:xfrm>
              <a:custGeom>
                <a:avLst/>
                <a:gdLst>
                  <a:gd name="T0" fmla="*/ 59 w 59"/>
                  <a:gd name="T1" fmla="*/ 37 h 56"/>
                  <a:gd name="T2" fmla="*/ 38 w 59"/>
                  <a:gd name="T3" fmla="*/ 37 h 56"/>
                  <a:gd name="T4" fmla="*/ 27 w 59"/>
                  <a:gd name="T5" fmla="*/ 56 h 56"/>
                  <a:gd name="T6" fmla="*/ 22 w 59"/>
                  <a:gd name="T7" fmla="*/ 37 h 56"/>
                  <a:gd name="T8" fmla="*/ 0 w 59"/>
                  <a:gd name="T9" fmla="*/ 32 h 56"/>
                  <a:gd name="T10" fmla="*/ 16 w 59"/>
                  <a:gd name="T11" fmla="*/ 18 h 56"/>
                  <a:gd name="T12" fmla="*/ 14 w 59"/>
                  <a:gd name="T13" fmla="*/ 0 h 56"/>
                  <a:gd name="T14" fmla="*/ 32 w 59"/>
                  <a:gd name="T15" fmla="*/ 10 h 56"/>
                  <a:gd name="T16" fmla="*/ 51 w 59"/>
                  <a:gd name="T17" fmla="*/ 2 h 56"/>
                  <a:gd name="T18" fmla="*/ 46 w 59"/>
                  <a:gd name="T19" fmla="*/ 21 h 56"/>
                  <a:gd name="T20" fmla="*/ 59 w 59"/>
                  <a:gd name="T21" fmla="*/ 3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56">
                    <a:moveTo>
                      <a:pt x="59" y="37"/>
                    </a:moveTo>
                    <a:lnTo>
                      <a:pt x="38" y="37"/>
                    </a:lnTo>
                    <a:lnTo>
                      <a:pt x="27" y="56"/>
                    </a:lnTo>
                    <a:lnTo>
                      <a:pt x="22" y="37"/>
                    </a:lnTo>
                    <a:lnTo>
                      <a:pt x="0" y="32"/>
                    </a:lnTo>
                    <a:lnTo>
                      <a:pt x="16" y="18"/>
                    </a:lnTo>
                    <a:lnTo>
                      <a:pt x="14" y="0"/>
                    </a:lnTo>
                    <a:lnTo>
                      <a:pt x="32" y="10"/>
                    </a:lnTo>
                    <a:lnTo>
                      <a:pt x="51" y="2"/>
                    </a:lnTo>
                    <a:lnTo>
                      <a:pt x="46" y="21"/>
                    </a:ln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6" name="Freeform 569"/>
              <p:cNvSpPr>
                <a:spLocks/>
              </p:cNvSpPr>
              <p:nvPr/>
            </p:nvSpPr>
            <p:spPr bwMode="auto">
              <a:xfrm rot="16200000">
                <a:off x="1970663" y="78522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7" name="Freeform 572"/>
              <p:cNvSpPr>
                <a:spLocks/>
              </p:cNvSpPr>
              <p:nvPr/>
            </p:nvSpPr>
            <p:spPr bwMode="auto">
              <a:xfrm rot="16200000">
                <a:off x="1092544" y="734078"/>
                <a:ext cx="28292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8" name="Freeform 573"/>
              <p:cNvSpPr>
                <a:spLocks/>
              </p:cNvSpPr>
              <p:nvPr/>
            </p:nvSpPr>
            <p:spPr bwMode="auto">
              <a:xfrm rot="16200000">
                <a:off x="594182" y="451164"/>
                <a:ext cx="41350" cy="28292"/>
              </a:xfrm>
              <a:custGeom>
                <a:avLst/>
                <a:gdLst>
                  <a:gd name="T0" fmla="*/ 4 w 7"/>
                  <a:gd name="T1" fmla="*/ 5 h 5"/>
                  <a:gd name="T2" fmla="*/ 4 w 7"/>
                  <a:gd name="T3" fmla="*/ 0 h 5"/>
                  <a:gd name="T4" fmla="*/ 4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7" y="5"/>
                      <a:pt x="7" y="0"/>
                      <a:pt x="4" y="0"/>
                    </a:cubicBezTo>
                    <a:cubicBezTo>
                      <a:pt x="0" y="0"/>
                      <a:pt x="0" y="5"/>
                      <a:pt x="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49" name="Freeform 574"/>
              <p:cNvSpPr>
                <a:spLocks/>
              </p:cNvSpPr>
              <p:nvPr/>
            </p:nvSpPr>
            <p:spPr bwMode="auto">
              <a:xfrm rot="16200000">
                <a:off x="438580" y="1172594"/>
                <a:ext cx="39173" cy="28292"/>
              </a:xfrm>
              <a:custGeom>
                <a:avLst/>
                <a:gdLst>
                  <a:gd name="T0" fmla="*/ 3 w 7"/>
                  <a:gd name="T1" fmla="*/ 5 h 5"/>
                  <a:gd name="T2" fmla="*/ 3 w 7"/>
                  <a:gd name="T3" fmla="*/ 0 h 5"/>
                  <a:gd name="T4" fmla="*/ 3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7" y="5"/>
                      <a:pt x="7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0" name="Freeform 575"/>
              <p:cNvSpPr>
                <a:spLocks/>
              </p:cNvSpPr>
              <p:nvPr/>
            </p:nvSpPr>
            <p:spPr bwMode="auto">
              <a:xfrm rot="16200000">
                <a:off x="743256" y="1768888"/>
                <a:ext cx="30468" cy="45702"/>
              </a:xfrm>
              <a:custGeom>
                <a:avLst/>
                <a:gdLst>
                  <a:gd name="T0" fmla="*/ 5 w 5"/>
                  <a:gd name="T1" fmla="*/ 5 h 8"/>
                  <a:gd name="T2" fmla="*/ 5 w 5"/>
                  <a:gd name="T3" fmla="*/ 3 h 8"/>
                  <a:gd name="T4" fmla="*/ 0 w 5"/>
                  <a:gd name="T5" fmla="*/ 3 h 8"/>
                  <a:gd name="T6" fmla="*/ 0 w 5"/>
                  <a:gd name="T7" fmla="*/ 5 h 8"/>
                  <a:gd name="T8" fmla="*/ 5 w 5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5" y="5"/>
                    </a:moveTo>
                    <a:cubicBezTo>
                      <a:pt x="5" y="4"/>
                      <a:pt x="5" y="4"/>
                      <a:pt x="5" y="3"/>
                    </a:cubicBezTo>
                    <a:cubicBezTo>
                      <a:pt x="5" y="0"/>
                      <a:pt x="0" y="0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8"/>
                      <a:pt x="5" y="8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  <p:sp>
            <p:nvSpPr>
              <p:cNvPr id="651" name="Freeform 578"/>
              <p:cNvSpPr>
                <a:spLocks/>
              </p:cNvSpPr>
              <p:nvPr/>
            </p:nvSpPr>
            <p:spPr bwMode="auto">
              <a:xfrm rot="16200000">
                <a:off x="847715" y="1227000"/>
                <a:ext cx="34820" cy="28292"/>
              </a:xfrm>
              <a:custGeom>
                <a:avLst/>
                <a:gdLst>
                  <a:gd name="T0" fmla="*/ 3 w 6"/>
                  <a:gd name="T1" fmla="*/ 5 h 5"/>
                  <a:gd name="T2" fmla="*/ 3 w 6"/>
                  <a:gd name="T3" fmla="*/ 0 h 5"/>
                  <a:gd name="T4" fmla="*/ 3 w 6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6" y="5"/>
                      <a:pt x="6" y="0"/>
                      <a:pt x="3" y="0"/>
                    </a:cubicBezTo>
                    <a:cubicBezTo>
                      <a:pt x="0" y="0"/>
                      <a:pt x="0" y="5"/>
                      <a:pt x="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/>
                  <a:ea typeface="等线" panose="02010600030101010101" pitchFamily="2" charset="-122"/>
                  <a:cs typeface="+mn-cs"/>
                </a:endParaRPr>
              </a:p>
            </p:txBody>
          </p:sp>
        </p:grpSp>
        <p:sp>
          <p:nvSpPr>
            <p:cNvPr id="654" name="Freeform 327"/>
            <p:cNvSpPr>
              <a:spLocks/>
            </p:cNvSpPr>
            <p:nvPr/>
          </p:nvSpPr>
          <p:spPr bwMode="auto">
            <a:xfrm rot="3009157">
              <a:off x="6133827" y="2022922"/>
              <a:ext cx="145809" cy="145809"/>
            </a:xfrm>
            <a:custGeom>
              <a:avLst/>
              <a:gdLst>
                <a:gd name="T0" fmla="*/ 23 w 25"/>
                <a:gd name="T1" fmla="*/ 9 h 25"/>
                <a:gd name="T2" fmla="*/ 9 w 25"/>
                <a:gd name="T3" fmla="*/ 2 h 25"/>
                <a:gd name="T4" fmla="*/ 2 w 25"/>
                <a:gd name="T5" fmla="*/ 16 h 25"/>
                <a:gd name="T6" fmla="*/ 16 w 25"/>
                <a:gd name="T7" fmla="*/ 23 h 25"/>
                <a:gd name="T8" fmla="*/ 23 w 25"/>
                <a:gd name="T9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23" y="9"/>
                  </a:moveTo>
                  <a:cubicBezTo>
                    <a:pt x="22" y="3"/>
                    <a:pt x="15" y="0"/>
                    <a:pt x="9" y="2"/>
                  </a:cubicBezTo>
                  <a:cubicBezTo>
                    <a:pt x="3" y="4"/>
                    <a:pt x="0" y="10"/>
                    <a:pt x="2" y="16"/>
                  </a:cubicBezTo>
                  <a:cubicBezTo>
                    <a:pt x="4" y="22"/>
                    <a:pt x="10" y="25"/>
                    <a:pt x="16" y="23"/>
                  </a:cubicBezTo>
                  <a:cubicBezTo>
                    <a:pt x="22" y="22"/>
                    <a:pt x="25" y="15"/>
                    <a:pt x="23" y="9"/>
                  </a:cubicBezTo>
                  <a:close/>
                </a:path>
              </a:pathLst>
            </a:custGeom>
            <a:solidFill>
              <a:srgbClr val="D651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1" name="Freeform 368"/>
            <p:cNvSpPr>
              <a:spLocks/>
            </p:cNvSpPr>
            <p:nvPr/>
          </p:nvSpPr>
          <p:spPr bwMode="auto">
            <a:xfrm rot="3009157">
              <a:off x="9257791" y="1087683"/>
              <a:ext cx="367787" cy="295971"/>
            </a:xfrm>
            <a:custGeom>
              <a:avLst/>
              <a:gdLst>
                <a:gd name="T0" fmla="*/ 4 w 63"/>
                <a:gd name="T1" fmla="*/ 17 h 51"/>
                <a:gd name="T2" fmla="*/ 44 w 63"/>
                <a:gd name="T3" fmla="*/ 25 h 51"/>
                <a:gd name="T4" fmla="*/ 4 w 63"/>
                <a:gd name="T5" fmla="*/ 1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3" h="51">
                  <a:moveTo>
                    <a:pt x="4" y="17"/>
                  </a:moveTo>
                  <a:cubicBezTo>
                    <a:pt x="23" y="28"/>
                    <a:pt x="63" y="51"/>
                    <a:pt x="44" y="25"/>
                  </a:cubicBezTo>
                  <a:cubicBezTo>
                    <a:pt x="25" y="0"/>
                    <a:pt x="0" y="15"/>
                    <a:pt x="4" y="17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2" name="Freeform 369"/>
            <p:cNvSpPr>
              <a:spLocks/>
            </p:cNvSpPr>
            <p:nvPr/>
          </p:nvSpPr>
          <p:spPr bwMode="auto">
            <a:xfrm rot="3009157">
              <a:off x="9470639" y="1170988"/>
              <a:ext cx="121870" cy="208921"/>
            </a:xfrm>
            <a:custGeom>
              <a:avLst/>
              <a:gdLst>
                <a:gd name="T0" fmla="*/ 5 w 21"/>
                <a:gd name="T1" fmla="*/ 4 h 36"/>
                <a:gd name="T2" fmla="*/ 17 w 21"/>
                <a:gd name="T3" fmla="*/ 18 h 36"/>
                <a:gd name="T4" fmla="*/ 5 w 21"/>
                <a:gd name="T5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36">
                  <a:moveTo>
                    <a:pt x="5" y="4"/>
                  </a:moveTo>
                  <a:cubicBezTo>
                    <a:pt x="0" y="11"/>
                    <a:pt x="13" y="36"/>
                    <a:pt x="17" y="18"/>
                  </a:cubicBezTo>
                  <a:cubicBezTo>
                    <a:pt x="21" y="0"/>
                    <a:pt x="8" y="1"/>
                    <a:pt x="5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3" name="Freeform 372"/>
            <p:cNvSpPr>
              <a:spLocks/>
            </p:cNvSpPr>
            <p:nvPr/>
          </p:nvSpPr>
          <p:spPr bwMode="auto">
            <a:xfrm rot="3009157">
              <a:off x="9242983" y="879626"/>
              <a:ext cx="150162" cy="215449"/>
            </a:xfrm>
            <a:custGeom>
              <a:avLst/>
              <a:gdLst>
                <a:gd name="T0" fmla="*/ 18 w 26"/>
                <a:gd name="T1" fmla="*/ 4 h 37"/>
                <a:gd name="T2" fmla="*/ 15 w 26"/>
                <a:gd name="T3" fmla="*/ 26 h 37"/>
                <a:gd name="T4" fmla="*/ 18 w 26"/>
                <a:gd name="T5" fmla="*/ 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6" h="37">
                  <a:moveTo>
                    <a:pt x="18" y="4"/>
                  </a:moveTo>
                  <a:cubicBezTo>
                    <a:pt x="0" y="12"/>
                    <a:pt x="4" y="37"/>
                    <a:pt x="15" y="26"/>
                  </a:cubicBezTo>
                  <a:cubicBezTo>
                    <a:pt x="25" y="14"/>
                    <a:pt x="26" y="0"/>
                    <a:pt x="18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4" name="Freeform 373"/>
            <p:cNvSpPr>
              <a:spLocks/>
            </p:cNvSpPr>
            <p:nvPr/>
          </p:nvSpPr>
          <p:spPr bwMode="auto">
            <a:xfrm rot="3009157">
              <a:off x="9216161" y="1085088"/>
              <a:ext cx="261151" cy="110989"/>
            </a:xfrm>
            <a:custGeom>
              <a:avLst/>
              <a:gdLst>
                <a:gd name="T0" fmla="*/ 45 w 45"/>
                <a:gd name="T1" fmla="*/ 19 h 19"/>
                <a:gd name="T2" fmla="*/ 7 w 45"/>
                <a:gd name="T3" fmla="*/ 10 h 19"/>
                <a:gd name="T4" fmla="*/ 45 w 45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5" h="19">
                  <a:moveTo>
                    <a:pt x="45" y="19"/>
                  </a:moveTo>
                  <a:cubicBezTo>
                    <a:pt x="32" y="17"/>
                    <a:pt x="0" y="0"/>
                    <a:pt x="7" y="10"/>
                  </a:cubicBezTo>
                  <a:cubicBezTo>
                    <a:pt x="15" y="19"/>
                    <a:pt x="45" y="19"/>
                    <a:pt x="45" y="19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5" name="Freeform 374"/>
            <p:cNvSpPr>
              <a:spLocks/>
            </p:cNvSpPr>
            <p:nvPr/>
          </p:nvSpPr>
          <p:spPr bwMode="auto">
            <a:xfrm rot="3009157">
              <a:off x="9491382" y="1342477"/>
              <a:ext cx="34820" cy="45701"/>
            </a:xfrm>
            <a:custGeom>
              <a:avLst/>
              <a:gdLst>
                <a:gd name="T0" fmla="*/ 6 w 6"/>
                <a:gd name="T1" fmla="*/ 4 h 8"/>
                <a:gd name="T2" fmla="*/ 5 w 6"/>
                <a:gd name="T3" fmla="*/ 3 h 8"/>
                <a:gd name="T4" fmla="*/ 0 w 6"/>
                <a:gd name="T5" fmla="*/ 4 h 8"/>
                <a:gd name="T6" fmla="*/ 1 w 6"/>
                <a:gd name="T7" fmla="*/ 5 h 8"/>
                <a:gd name="T8" fmla="*/ 6 w 6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6" y="4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5" y="0"/>
                    <a:pt x="0" y="1"/>
                    <a:pt x="0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8"/>
                    <a:pt x="6" y="7"/>
                    <a:pt x="6" y="4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6" name="Freeform 375"/>
            <p:cNvSpPr>
              <a:spLocks/>
            </p:cNvSpPr>
            <p:nvPr/>
          </p:nvSpPr>
          <p:spPr bwMode="auto">
            <a:xfrm rot="3009157">
              <a:off x="9463227" y="1036057"/>
              <a:ext cx="41349" cy="28291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5FAC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7" name="Freeform 383"/>
            <p:cNvSpPr>
              <a:spLocks/>
            </p:cNvSpPr>
            <p:nvPr/>
          </p:nvSpPr>
          <p:spPr bwMode="auto">
            <a:xfrm rot="3009157">
              <a:off x="8221260" y="1524970"/>
              <a:ext cx="152338" cy="143633"/>
            </a:xfrm>
            <a:custGeom>
              <a:avLst/>
              <a:gdLst>
                <a:gd name="T0" fmla="*/ 16 w 70"/>
                <a:gd name="T1" fmla="*/ 0 h 66"/>
                <a:gd name="T2" fmla="*/ 38 w 70"/>
                <a:gd name="T3" fmla="*/ 13 h 66"/>
                <a:gd name="T4" fmla="*/ 59 w 70"/>
                <a:gd name="T5" fmla="*/ 2 h 66"/>
                <a:gd name="T6" fmla="*/ 54 w 70"/>
                <a:gd name="T7" fmla="*/ 26 h 66"/>
                <a:gd name="T8" fmla="*/ 70 w 70"/>
                <a:gd name="T9" fmla="*/ 45 h 66"/>
                <a:gd name="T10" fmla="*/ 46 w 70"/>
                <a:gd name="T11" fmla="*/ 45 h 66"/>
                <a:gd name="T12" fmla="*/ 35 w 70"/>
                <a:gd name="T13" fmla="*/ 66 h 66"/>
                <a:gd name="T14" fmla="*/ 24 w 70"/>
                <a:gd name="T15" fmla="*/ 45 h 66"/>
                <a:gd name="T16" fmla="*/ 0 w 70"/>
                <a:gd name="T17" fmla="*/ 40 h 66"/>
                <a:gd name="T18" fmla="*/ 19 w 70"/>
                <a:gd name="T19" fmla="*/ 24 h 66"/>
                <a:gd name="T20" fmla="*/ 16 w 70"/>
                <a:gd name="T21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0" h="66">
                  <a:moveTo>
                    <a:pt x="16" y="0"/>
                  </a:moveTo>
                  <a:lnTo>
                    <a:pt x="38" y="13"/>
                  </a:lnTo>
                  <a:lnTo>
                    <a:pt x="59" y="2"/>
                  </a:lnTo>
                  <a:lnTo>
                    <a:pt x="54" y="26"/>
                  </a:lnTo>
                  <a:lnTo>
                    <a:pt x="70" y="45"/>
                  </a:lnTo>
                  <a:lnTo>
                    <a:pt x="46" y="45"/>
                  </a:lnTo>
                  <a:lnTo>
                    <a:pt x="35" y="66"/>
                  </a:lnTo>
                  <a:lnTo>
                    <a:pt x="24" y="45"/>
                  </a:lnTo>
                  <a:lnTo>
                    <a:pt x="0" y="40"/>
                  </a:lnTo>
                  <a:lnTo>
                    <a:pt x="19" y="24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8" name="Freeform 384"/>
            <p:cNvSpPr>
              <a:spLocks/>
            </p:cNvSpPr>
            <p:nvPr/>
          </p:nvSpPr>
          <p:spPr bwMode="auto">
            <a:xfrm rot="3009157">
              <a:off x="7813205" y="287761"/>
              <a:ext cx="158867" cy="150162"/>
            </a:xfrm>
            <a:custGeom>
              <a:avLst/>
              <a:gdLst>
                <a:gd name="T0" fmla="*/ 16 w 73"/>
                <a:gd name="T1" fmla="*/ 0 h 69"/>
                <a:gd name="T2" fmla="*/ 38 w 73"/>
                <a:gd name="T3" fmla="*/ 13 h 69"/>
                <a:gd name="T4" fmla="*/ 62 w 73"/>
                <a:gd name="T5" fmla="*/ 3 h 69"/>
                <a:gd name="T6" fmla="*/ 54 w 73"/>
                <a:gd name="T7" fmla="*/ 27 h 69"/>
                <a:gd name="T8" fmla="*/ 73 w 73"/>
                <a:gd name="T9" fmla="*/ 45 h 69"/>
                <a:gd name="T10" fmla="*/ 46 w 73"/>
                <a:gd name="T11" fmla="*/ 48 h 69"/>
                <a:gd name="T12" fmla="*/ 35 w 73"/>
                <a:gd name="T13" fmla="*/ 69 h 69"/>
                <a:gd name="T14" fmla="*/ 24 w 73"/>
                <a:gd name="T15" fmla="*/ 45 h 69"/>
                <a:gd name="T16" fmla="*/ 0 w 73"/>
                <a:gd name="T17" fmla="*/ 43 h 69"/>
                <a:gd name="T18" fmla="*/ 19 w 73"/>
                <a:gd name="T19" fmla="*/ 27 h 69"/>
                <a:gd name="T20" fmla="*/ 16 w 73"/>
                <a:gd name="T2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69">
                  <a:moveTo>
                    <a:pt x="16" y="0"/>
                  </a:moveTo>
                  <a:lnTo>
                    <a:pt x="38" y="13"/>
                  </a:lnTo>
                  <a:lnTo>
                    <a:pt x="62" y="3"/>
                  </a:lnTo>
                  <a:lnTo>
                    <a:pt x="54" y="27"/>
                  </a:lnTo>
                  <a:lnTo>
                    <a:pt x="73" y="45"/>
                  </a:lnTo>
                  <a:lnTo>
                    <a:pt x="46" y="48"/>
                  </a:lnTo>
                  <a:lnTo>
                    <a:pt x="35" y="69"/>
                  </a:lnTo>
                  <a:lnTo>
                    <a:pt x="24" y="45"/>
                  </a:lnTo>
                  <a:lnTo>
                    <a:pt x="0" y="43"/>
                  </a:lnTo>
                  <a:lnTo>
                    <a:pt x="19" y="2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69" name="Freeform 397"/>
            <p:cNvSpPr>
              <a:spLocks/>
            </p:cNvSpPr>
            <p:nvPr/>
          </p:nvSpPr>
          <p:spPr bwMode="auto">
            <a:xfrm rot="3009157">
              <a:off x="8376179" y="27784"/>
              <a:ext cx="250269" cy="243741"/>
            </a:xfrm>
            <a:custGeom>
              <a:avLst/>
              <a:gdLst>
                <a:gd name="T0" fmla="*/ 19 w 115"/>
                <a:gd name="T1" fmla="*/ 2 h 112"/>
                <a:gd name="T2" fmla="*/ 56 w 115"/>
                <a:gd name="T3" fmla="*/ 21 h 112"/>
                <a:gd name="T4" fmla="*/ 91 w 115"/>
                <a:gd name="T5" fmla="*/ 0 h 112"/>
                <a:gd name="T6" fmla="*/ 86 w 115"/>
                <a:gd name="T7" fmla="*/ 40 h 112"/>
                <a:gd name="T8" fmla="*/ 115 w 115"/>
                <a:gd name="T9" fmla="*/ 69 h 112"/>
                <a:gd name="T10" fmla="*/ 75 w 115"/>
                <a:gd name="T11" fmla="*/ 75 h 112"/>
                <a:gd name="T12" fmla="*/ 59 w 115"/>
                <a:gd name="T13" fmla="*/ 112 h 112"/>
                <a:gd name="T14" fmla="*/ 40 w 115"/>
                <a:gd name="T15" fmla="*/ 77 h 112"/>
                <a:gd name="T16" fmla="*/ 0 w 115"/>
                <a:gd name="T17" fmla="*/ 72 h 112"/>
                <a:gd name="T18" fmla="*/ 27 w 115"/>
                <a:gd name="T19" fmla="*/ 43 h 112"/>
                <a:gd name="T20" fmla="*/ 19 w 115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5" h="112">
                  <a:moveTo>
                    <a:pt x="19" y="2"/>
                  </a:moveTo>
                  <a:lnTo>
                    <a:pt x="56" y="21"/>
                  </a:lnTo>
                  <a:lnTo>
                    <a:pt x="91" y="0"/>
                  </a:lnTo>
                  <a:lnTo>
                    <a:pt x="86" y="40"/>
                  </a:lnTo>
                  <a:lnTo>
                    <a:pt x="115" y="69"/>
                  </a:lnTo>
                  <a:lnTo>
                    <a:pt x="75" y="75"/>
                  </a:lnTo>
                  <a:lnTo>
                    <a:pt x="59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7" y="43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0" name="Freeform 398"/>
            <p:cNvSpPr>
              <a:spLocks/>
            </p:cNvSpPr>
            <p:nvPr/>
          </p:nvSpPr>
          <p:spPr bwMode="auto">
            <a:xfrm rot="3009157">
              <a:off x="6747540" y="1889736"/>
              <a:ext cx="254622" cy="243741"/>
            </a:xfrm>
            <a:custGeom>
              <a:avLst/>
              <a:gdLst>
                <a:gd name="T0" fmla="*/ 21 w 117"/>
                <a:gd name="T1" fmla="*/ 2 h 112"/>
                <a:gd name="T2" fmla="*/ 56 w 117"/>
                <a:gd name="T3" fmla="*/ 21 h 112"/>
                <a:gd name="T4" fmla="*/ 93 w 117"/>
                <a:gd name="T5" fmla="*/ 0 h 112"/>
                <a:gd name="T6" fmla="*/ 88 w 117"/>
                <a:gd name="T7" fmla="*/ 43 h 112"/>
                <a:gd name="T8" fmla="*/ 117 w 117"/>
                <a:gd name="T9" fmla="*/ 69 h 112"/>
                <a:gd name="T10" fmla="*/ 77 w 117"/>
                <a:gd name="T11" fmla="*/ 77 h 112"/>
                <a:gd name="T12" fmla="*/ 58 w 117"/>
                <a:gd name="T13" fmla="*/ 112 h 112"/>
                <a:gd name="T14" fmla="*/ 40 w 117"/>
                <a:gd name="T15" fmla="*/ 77 h 112"/>
                <a:gd name="T16" fmla="*/ 0 w 117"/>
                <a:gd name="T17" fmla="*/ 72 h 112"/>
                <a:gd name="T18" fmla="*/ 29 w 117"/>
                <a:gd name="T19" fmla="*/ 43 h 112"/>
                <a:gd name="T20" fmla="*/ 21 w 117"/>
                <a:gd name="T21" fmla="*/ 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7" h="112">
                  <a:moveTo>
                    <a:pt x="21" y="2"/>
                  </a:moveTo>
                  <a:lnTo>
                    <a:pt x="56" y="21"/>
                  </a:lnTo>
                  <a:lnTo>
                    <a:pt x="93" y="0"/>
                  </a:lnTo>
                  <a:lnTo>
                    <a:pt x="88" y="43"/>
                  </a:lnTo>
                  <a:lnTo>
                    <a:pt x="117" y="69"/>
                  </a:lnTo>
                  <a:lnTo>
                    <a:pt x="77" y="77"/>
                  </a:lnTo>
                  <a:lnTo>
                    <a:pt x="58" y="112"/>
                  </a:lnTo>
                  <a:lnTo>
                    <a:pt x="40" y="77"/>
                  </a:lnTo>
                  <a:lnTo>
                    <a:pt x="0" y="72"/>
                  </a:lnTo>
                  <a:lnTo>
                    <a:pt x="29" y="43"/>
                  </a:lnTo>
                  <a:lnTo>
                    <a:pt x="21" y="2"/>
                  </a:lnTo>
                  <a:close/>
                </a:path>
              </a:pathLst>
            </a:custGeom>
            <a:solidFill>
              <a:srgbClr val="93FF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1" name="Freeform 419"/>
            <p:cNvSpPr>
              <a:spLocks/>
            </p:cNvSpPr>
            <p:nvPr/>
          </p:nvSpPr>
          <p:spPr bwMode="auto">
            <a:xfrm rot="3009157">
              <a:off x="8794378" y="9126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40 h 59"/>
                <a:gd name="T8" fmla="*/ 0 w 59"/>
                <a:gd name="T9" fmla="*/ 35 h 59"/>
                <a:gd name="T10" fmla="*/ 16 w 59"/>
                <a:gd name="T11" fmla="*/ 21 h 59"/>
                <a:gd name="T12" fmla="*/ 13 w 59"/>
                <a:gd name="T13" fmla="*/ 0 h 59"/>
                <a:gd name="T14" fmla="*/ 32 w 59"/>
                <a:gd name="T15" fmla="*/ 11 h 59"/>
                <a:gd name="T16" fmla="*/ 51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40"/>
                  </a:lnTo>
                  <a:lnTo>
                    <a:pt x="0" y="35"/>
                  </a:lnTo>
                  <a:lnTo>
                    <a:pt x="16" y="21"/>
                  </a:lnTo>
                  <a:lnTo>
                    <a:pt x="13" y="0"/>
                  </a:lnTo>
                  <a:lnTo>
                    <a:pt x="32" y="11"/>
                  </a:lnTo>
                  <a:lnTo>
                    <a:pt x="51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2" name="Freeform 420"/>
            <p:cNvSpPr>
              <a:spLocks/>
            </p:cNvSpPr>
            <p:nvPr/>
          </p:nvSpPr>
          <p:spPr bwMode="auto">
            <a:xfrm rot="3009157">
              <a:off x="6760606" y="951720"/>
              <a:ext cx="128399" cy="128399"/>
            </a:xfrm>
            <a:custGeom>
              <a:avLst/>
              <a:gdLst>
                <a:gd name="T0" fmla="*/ 59 w 59"/>
                <a:gd name="T1" fmla="*/ 40 h 59"/>
                <a:gd name="T2" fmla="*/ 37 w 59"/>
                <a:gd name="T3" fmla="*/ 40 h 59"/>
                <a:gd name="T4" fmla="*/ 27 w 59"/>
                <a:gd name="T5" fmla="*/ 59 h 59"/>
                <a:gd name="T6" fmla="*/ 19 w 59"/>
                <a:gd name="T7" fmla="*/ 38 h 59"/>
                <a:gd name="T8" fmla="*/ 0 w 59"/>
                <a:gd name="T9" fmla="*/ 35 h 59"/>
                <a:gd name="T10" fmla="*/ 16 w 59"/>
                <a:gd name="T11" fmla="*/ 22 h 59"/>
                <a:gd name="T12" fmla="*/ 13 w 59"/>
                <a:gd name="T13" fmla="*/ 0 h 59"/>
                <a:gd name="T14" fmla="*/ 29 w 59"/>
                <a:gd name="T15" fmla="*/ 11 h 59"/>
                <a:gd name="T16" fmla="*/ 48 w 59"/>
                <a:gd name="T17" fmla="*/ 3 h 59"/>
                <a:gd name="T18" fmla="*/ 45 w 59"/>
                <a:gd name="T19" fmla="*/ 24 h 59"/>
                <a:gd name="T20" fmla="*/ 59 w 59"/>
                <a:gd name="T21" fmla="*/ 4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9" h="59">
                  <a:moveTo>
                    <a:pt x="59" y="40"/>
                  </a:moveTo>
                  <a:lnTo>
                    <a:pt x="37" y="40"/>
                  </a:lnTo>
                  <a:lnTo>
                    <a:pt x="27" y="59"/>
                  </a:lnTo>
                  <a:lnTo>
                    <a:pt x="19" y="38"/>
                  </a:lnTo>
                  <a:lnTo>
                    <a:pt x="0" y="35"/>
                  </a:lnTo>
                  <a:lnTo>
                    <a:pt x="16" y="22"/>
                  </a:lnTo>
                  <a:lnTo>
                    <a:pt x="13" y="0"/>
                  </a:lnTo>
                  <a:lnTo>
                    <a:pt x="29" y="11"/>
                  </a:lnTo>
                  <a:lnTo>
                    <a:pt x="48" y="3"/>
                  </a:lnTo>
                  <a:lnTo>
                    <a:pt x="45" y="24"/>
                  </a:lnTo>
                  <a:lnTo>
                    <a:pt x="59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3" name="Freeform 494"/>
            <p:cNvSpPr>
              <a:spLocks/>
            </p:cNvSpPr>
            <p:nvPr/>
          </p:nvSpPr>
          <p:spPr bwMode="auto">
            <a:xfrm rot="3009157">
              <a:off x="6931989" y="1035640"/>
              <a:ext cx="626762" cy="604999"/>
            </a:xfrm>
            <a:custGeom>
              <a:avLst/>
              <a:gdLst>
                <a:gd name="T0" fmla="*/ 25 w 108"/>
                <a:gd name="T1" fmla="*/ 104 h 104"/>
                <a:gd name="T2" fmla="*/ 61 w 108"/>
                <a:gd name="T3" fmla="*/ 0 h 104"/>
                <a:gd name="T4" fmla="*/ 25 w 108"/>
                <a:gd name="T5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8" h="104">
                  <a:moveTo>
                    <a:pt x="25" y="104"/>
                  </a:moveTo>
                  <a:cubicBezTo>
                    <a:pt x="25" y="104"/>
                    <a:pt x="0" y="8"/>
                    <a:pt x="61" y="0"/>
                  </a:cubicBezTo>
                  <a:cubicBezTo>
                    <a:pt x="61" y="0"/>
                    <a:pt x="108" y="32"/>
                    <a:pt x="25" y="104"/>
                  </a:cubicBezTo>
                  <a:close/>
                </a:path>
              </a:pathLst>
            </a:custGeom>
            <a:solidFill>
              <a:srgbClr val="FFD4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4" name="Freeform 495"/>
            <p:cNvSpPr>
              <a:spLocks/>
            </p:cNvSpPr>
            <p:nvPr/>
          </p:nvSpPr>
          <p:spPr bwMode="auto">
            <a:xfrm rot="3009157">
              <a:off x="7010246" y="1074492"/>
              <a:ext cx="498363" cy="489658"/>
            </a:xfrm>
            <a:custGeom>
              <a:avLst/>
              <a:gdLst>
                <a:gd name="T0" fmla="*/ 20 w 86"/>
                <a:gd name="T1" fmla="*/ 84 h 84"/>
                <a:gd name="T2" fmla="*/ 49 w 86"/>
                <a:gd name="T3" fmla="*/ 0 h 84"/>
                <a:gd name="T4" fmla="*/ 20 w 86"/>
                <a:gd name="T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6" h="84">
                  <a:moveTo>
                    <a:pt x="20" y="84"/>
                  </a:moveTo>
                  <a:cubicBezTo>
                    <a:pt x="20" y="84"/>
                    <a:pt x="0" y="6"/>
                    <a:pt x="49" y="0"/>
                  </a:cubicBezTo>
                  <a:cubicBezTo>
                    <a:pt x="49" y="0"/>
                    <a:pt x="86" y="26"/>
                    <a:pt x="20" y="84"/>
                  </a:cubicBezTo>
                  <a:close/>
                </a:path>
              </a:pathLst>
            </a:custGeom>
            <a:solidFill>
              <a:srgbClr val="FFE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5" name="Freeform 496"/>
            <p:cNvSpPr>
              <a:spLocks/>
            </p:cNvSpPr>
            <p:nvPr/>
          </p:nvSpPr>
          <p:spPr bwMode="auto">
            <a:xfrm rot="3009157">
              <a:off x="7334534" y="1104981"/>
              <a:ext cx="261151" cy="167572"/>
            </a:xfrm>
            <a:custGeom>
              <a:avLst/>
              <a:gdLst>
                <a:gd name="T0" fmla="*/ 107 w 120"/>
                <a:gd name="T1" fmla="*/ 77 h 77"/>
                <a:gd name="T2" fmla="*/ 0 w 120"/>
                <a:gd name="T3" fmla="*/ 40 h 77"/>
                <a:gd name="T4" fmla="*/ 13 w 120"/>
                <a:gd name="T5" fmla="*/ 0 h 77"/>
                <a:gd name="T6" fmla="*/ 120 w 120"/>
                <a:gd name="T7" fmla="*/ 37 h 77"/>
                <a:gd name="T8" fmla="*/ 107 w 120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0" h="77">
                  <a:moveTo>
                    <a:pt x="107" y="77"/>
                  </a:moveTo>
                  <a:lnTo>
                    <a:pt x="0" y="40"/>
                  </a:lnTo>
                  <a:lnTo>
                    <a:pt x="13" y="0"/>
                  </a:lnTo>
                  <a:lnTo>
                    <a:pt x="120" y="37"/>
                  </a:lnTo>
                  <a:lnTo>
                    <a:pt x="107" y="77"/>
                  </a:lnTo>
                  <a:close/>
                </a:path>
              </a:pathLst>
            </a:custGeom>
            <a:solidFill>
              <a:srgbClr val="0D3C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6" name="Freeform 497"/>
            <p:cNvSpPr>
              <a:spLocks/>
            </p:cNvSpPr>
            <p:nvPr/>
          </p:nvSpPr>
          <p:spPr bwMode="auto">
            <a:xfrm rot="3009157">
              <a:off x="7178088" y="754332"/>
              <a:ext cx="587589" cy="341672"/>
            </a:xfrm>
            <a:custGeom>
              <a:avLst/>
              <a:gdLst>
                <a:gd name="T0" fmla="*/ 101 w 101"/>
                <a:gd name="T1" fmla="*/ 14 h 59"/>
                <a:gd name="T2" fmla="*/ 0 w 101"/>
                <a:gd name="T3" fmla="*/ 51 h 59"/>
                <a:gd name="T4" fmla="*/ 85 w 101"/>
                <a:gd name="T5" fmla="*/ 59 h 59"/>
                <a:gd name="T6" fmla="*/ 101 w 101"/>
                <a:gd name="T7" fmla="*/ 1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59">
                  <a:moveTo>
                    <a:pt x="101" y="14"/>
                  </a:moveTo>
                  <a:cubicBezTo>
                    <a:pt x="24" y="0"/>
                    <a:pt x="0" y="51"/>
                    <a:pt x="0" y="51"/>
                  </a:cubicBezTo>
                  <a:cubicBezTo>
                    <a:pt x="85" y="59"/>
                    <a:pt x="85" y="59"/>
                    <a:pt x="85" y="59"/>
                  </a:cubicBezTo>
                  <a:lnTo>
                    <a:pt x="101" y="14"/>
                  </a:lnTo>
                  <a:close/>
                </a:path>
              </a:pathLst>
            </a:custGeom>
            <a:solidFill>
              <a:srgbClr val="1C7B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7" name="Freeform 498"/>
            <p:cNvSpPr>
              <a:spLocks/>
            </p:cNvSpPr>
            <p:nvPr/>
          </p:nvSpPr>
          <p:spPr bwMode="auto">
            <a:xfrm rot="3009157">
              <a:off x="8225189" y="526410"/>
              <a:ext cx="306852" cy="511420"/>
            </a:xfrm>
            <a:custGeom>
              <a:avLst/>
              <a:gdLst>
                <a:gd name="T0" fmla="*/ 25 w 53"/>
                <a:gd name="T1" fmla="*/ 81 h 88"/>
                <a:gd name="T2" fmla="*/ 26 w 53"/>
                <a:gd name="T3" fmla="*/ 77 h 88"/>
                <a:gd name="T4" fmla="*/ 30 w 53"/>
                <a:gd name="T5" fmla="*/ 66 h 88"/>
                <a:gd name="T6" fmla="*/ 37 w 53"/>
                <a:gd name="T7" fmla="*/ 45 h 88"/>
                <a:gd name="T8" fmla="*/ 37 w 53"/>
                <a:gd name="T9" fmla="*/ 45 h 88"/>
                <a:gd name="T10" fmla="*/ 40 w 53"/>
                <a:gd name="T11" fmla="*/ 38 h 88"/>
                <a:gd name="T12" fmla="*/ 53 w 53"/>
                <a:gd name="T13" fmla="*/ 0 h 88"/>
                <a:gd name="T14" fmla="*/ 24 w 53"/>
                <a:gd name="T15" fmla="*/ 20 h 88"/>
                <a:gd name="T16" fmla="*/ 19 w 53"/>
                <a:gd name="T17" fmla="*/ 24 h 88"/>
                <a:gd name="T18" fmla="*/ 19 w 53"/>
                <a:gd name="T19" fmla="*/ 24 h 88"/>
                <a:gd name="T20" fmla="*/ 5 w 53"/>
                <a:gd name="T21" fmla="*/ 37 h 88"/>
                <a:gd name="T22" fmla="*/ 0 w 53"/>
                <a:gd name="T23" fmla="*/ 43 h 88"/>
                <a:gd name="T24" fmla="*/ 22 w 53"/>
                <a:gd name="T25" fmla="*/ 88 h 88"/>
                <a:gd name="T26" fmla="*/ 25 w 53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3" h="88">
                  <a:moveTo>
                    <a:pt x="25" y="81"/>
                  </a:moveTo>
                  <a:cubicBezTo>
                    <a:pt x="26" y="77"/>
                    <a:pt x="26" y="77"/>
                    <a:pt x="26" y="77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42" y="6"/>
                    <a:pt x="33" y="13"/>
                    <a:pt x="24" y="20"/>
                  </a:cubicBezTo>
                  <a:cubicBezTo>
                    <a:pt x="22" y="21"/>
                    <a:pt x="21" y="22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4" y="28"/>
                    <a:pt x="9" y="33"/>
                    <a:pt x="5" y="37"/>
                  </a:cubicBezTo>
                  <a:cubicBezTo>
                    <a:pt x="3" y="39"/>
                    <a:pt x="2" y="41"/>
                    <a:pt x="0" y="43"/>
                  </a:cubicBezTo>
                  <a:cubicBezTo>
                    <a:pt x="22" y="88"/>
                    <a:pt x="22" y="88"/>
                    <a:pt x="22" y="88"/>
                  </a:cubicBezTo>
                  <a:lnTo>
                    <a:pt x="25" y="81"/>
                  </a:ln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8" name="Freeform 499"/>
            <p:cNvSpPr>
              <a:spLocks/>
            </p:cNvSpPr>
            <p:nvPr/>
          </p:nvSpPr>
          <p:spPr bwMode="auto">
            <a:xfrm rot="3009157">
              <a:off x="7818653" y="613113"/>
              <a:ext cx="232859" cy="511420"/>
            </a:xfrm>
            <a:custGeom>
              <a:avLst/>
              <a:gdLst>
                <a:gd name="T0" fmla="*/ 0 w 40"/>
                <a:gd name="T1" fmla="*/ 26 h 88"/>
                <a:gd name="T2" fmla="*/ 30 w 40"/>
                <a:gd name="T3" fmla="*/ 88 h 88"/>
                <a:gd name="T4" fmla="*/ 40 w 40"/>
                <a:gd name="T5" fmla="*/ 57 h 88"/>
                <a:gd name="T6" fmla="*/ 13 w 40"/>
                <a:gd name="T7" fmla="*/ 0 h 88"/>
                <a:gd name="T8" fmla="*/ 0 w 40"/>
                <a:gd name="T9" fmla="*/ 26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88">
                  <a:moveTo>
                    <a:pt x="0" y="26"/>
                  </a:moveTo>
                  <a:cubicBezTo>
                    <a:pt x="30" y="88"/>
                    <a:pt x="30" y="88"/>
                    <a:pt x="30" y="88"/>
                  </a:cubicBezTo>
                  <a:cubicBezTo>
                    <a:pt x="40" y="57"/>
                    <a:pt x="40" y="57"/>
                    <a:pt x="40" y="5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9"/>
                    <a:pt x="3" y="18"/>
                    <a:pt x="0" y="26"/>
                  </a:cubicBezTo>
                  <a:close/>
                </a:path>
              </a:pathLst>
            </a:custGeom>
            <a:solidFill>
              <a:srgbClr val="27AA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79" name="Freeform 500"/>
            <p:cNvSpPr>
              <a:spLocks/>
            </p:cNvSpPr>
            <p:nvPr/>
          </p:nvSpPr>
          <p:spPr bwMode="auto">
            <a:xfrm rot="3009157">
              <a:off x="7555725" y="612747"/>
              <a:ext cx="306852" cy="639819"/>
            </a:xfrm>
            <a:custGeom>
              <a:avLst/>
              <a:gdLst>
                <a:gd name="T0" fmla="*/ 9 w 53"/>
                <a:gd name="T1" fmla="*/ 106 h 110"/>
                <a:gd name="T2" fmla="*/ 36 w 53"/>
                <a:gd name="T3" fmla="*/ 110 h 110"/>
                <a:gd name="T4" fmla="*/ 53 w 53"/>
                <a:gd name="T5" fmla="*/ 62 h 110"/>
                <a:gd name="T6" fmla="*/ 23 w 53"/>
                <a:gd name="T7" fmla="*/ 0 h 110"/>
                <a:gd name="T8" fmla="*/ 9 w 53"/>
                <a:gd name="T9" fmla="*/ 10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3" h="110">
                  <a:moveTo>
                    <a:pt x="9" y="106"/>
                  </a:moveTo>
                  <a:cubicBezTo>
                    <a:pt x="36" y="110"/>
                    <a:pt x="36" y="110"/>
                    <a:pt x="36" y="110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56"/>
                    <a:pt x="9" y="106"/>
                    <a:pt x="9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0" name="Freeform 501"/>
            <p:cNvSpPr>
              <a:spLocks/>
            </p:cNvSpPr>
            <p:nvPr/>
          </p:nvSpPr>
          <p:spPr bwMode="auto">
            <a:xfrm rot="3009157">
              <a:off x="7960719" y="652916"/>
              <a:ext cx="174100" cy="365611"/>
            </a:xfrm>
            <a:custGeom>
              <a:avLst/>
              <a:gdLst>
                <a:gd name="T0" fmla="*/ 4 w 30"/>
                <a:gd name="T1" fmla="*/ 0 h 63"/>
                <a:gd name="T2" fmla="*/ 0 w 30"/>
                <a:gd name="T3" fmla="*/ 6 h 63"/>
                <a:gd name="T4" fmla="*/ 27 w 30"/>
                <a:gd name="T5" fmla="*/ 63 h 63"/>
                <a:gd name="T6" fmla="*/ 30 w 30"/>
                <a:gd name="T7" fmla="*/ 55 h 63"/>
                <a:gd name="T8" fmla="*/ 4 w 30"/>
                <a:gd name="T9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63">
                  <a:moveTo>
                    <a:pt x="4" y="0"/>
                  </a:moveTo>
                  <a:cubicBezTo>
                    <a:pt x="2" y="2"/>
                    <a:pt x="1" y="4"/>
                    <a:pt x="0" y="6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1" name="Freeform 502"/>
            <p:cNvSpPr>
              <a:spLocks/>
            </p:cNvSpPr>
            <p:nvPr/>
          </p:nvSpPr>
          <p:spPr bwMode="auto">
            <a:xfrm rot="3009157">
              <a:off x="8028166" y="600983"/>
              <a:ext cx="211097" cy="430899"/>
            </a:xfrm>
            <a:custGeom>
              <a:avLst/>
              <a:gdLst>
                <a:gd name="T0" fmla="*/ 36 w 36"/>
                <a:gd name="T1" fmla="*/ 45 h 74"/>
                <a:gd name="T2" fmla="*/ 14 w 36"/>
                <a:gd name="T3" fmla="*/ 0 h 74"/>
                <a:gd name="T4" fmla="*/ 12 w 36"/>
                <a:gd name="T5" fmla="*/ 2 h 74"/>
                <a:gd name="T6" fmla="*/ 10 w 36"/>
                <a:gd name="T7" fmla="*/ 5 h 74"/>
                <a:gd name="T8" fmla="*/ 0 w 36"/>
                <a:gd name="T9" fmla="*/ 19 h 74"/>
                <a:gd name="T10" fmla="*/ 26 w 36"/>
                <a:gd name="T11" fmla="*/ 74 h 74"/>
                <a:gd name="T12" fmla="*/ 36 w 36"/>
                <a:gd name="T13" fmla="*/ 4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" h="74">
                  <a:moveTo>
                    <a:pt x="36" y="45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3" y="1"/>
                    <a:pt x="12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6" y="10"/>
                    <a:pt x="3" y="14"/>
                    <a:pt x="0" y="19"/>
                  </a:cubicBezTo>
                  <a:cubicBezTo>
                    <a:pt x="26" y="74"/>
                    <a:pt x="26" y="74"/>
                    <a:pt x="26" y="74"/>
                  </a:cubicBezTo>
                  <a:lnTo>
                    <a:pt x="36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2" name="Freeform 503"/>
            <p:cNvSpPr>
              <a:spLocks/>
            </p:cNvSpPr>
            <p:nvPr/>
          </p:nvSpPr>
          <p:spPr bwMode="auto">
            <a:xfrm rot="3009157">
              <a:off x="7411061" y="837872"/>
              <a:ext cx="267679" cy="594118"/>
            </a:xfrm>
            <a:custGeom>
              <a:avLst/>
              <a:gdLst>
                <a:gd name="T0" fmla="*/ 10 w 46"/>
                <a:gd name="T1" fmla="*/ 102 h 102"/>
                <a:gd name="T2" fmla="*/ 46 w 46"/>
                <a:gd name="T3" fmla="*/ 0 h 102"/>
                <a:gd name="T4" fmla="*/ 10 w 46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6" h="102">
                  <a:moveTo>
                    <a:pt x="10" y="102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46" y="0"/>
                    <a:pt x="0" y="37"/>
                    <a:pt x="10" y="102"/>
                  </a:cubicBezTo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3" name="Freeform 504"/>
            <p:cNvSpPr>
              <a:spLocks/>
            </p:cNvSpPr>
            <p:nvPr/>
          </p:nvSpPr>
          <p:spPr bwMode="auto">
            <a:xfrm rot="3009157">
              <a:off x="7374869" y="1115324"/>
              <a:ext cx="496186" cy="535359"/>
            </a:xfrm>
            <a:custGeom>
              <a:avLst/>
              <a:gdLst>
                <a:gd name="T0" fmla="*/ 16 w 85"/>
                <a:gd name="T1" fmla="*/ 0 h 92"/>
                <a:gd name="T2" fmla="*/ 73 w 85"/>
                <a:gd name="T3" fmla="*/ 92 h 92"/>
                <a:gd name="T4" fmla="*/ 0 w 85"/>
                <a:gd name="T5" fmla="*/ 45 h 92"/>
                <a:gd name="T6" fmla="*/ 16 w 85"/>
                <a:gd name="T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5" h="92">
                  <a:moveTo>
                    <a:pt x="16" y="0"/>
                  </a:moveTo>
                  <a:cubicBezTo>
                    <a:pt x="85" y="36"/>
                    <a:pt x="73" y="92"/>
                    <a:pt x="73" y="92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16" y="0"/>
                  </a:lnTo>
                  <a:close/>
                </a:path>
              </a:pathLst>
            </a:custGeom>
            <a:solidFill>
              <a:srgbClr val="1662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4" name="Freeform 505"/>
            <p:cNvSpPr>
              <a:spLocks/>
            </p:cNvSpPr>
            <p:nvPr/>
          </p:nvSpPr>
          <p:spPr bwMode="auto">
            <a:xfrm rot="3009157">
              <a:off x="8315670" y="607445"/>
              <a:ext cx="261151" cy="511420"/>
            </a:xfrm>
            <a:custGeom>
              <a:avLst/>
              <a:gdLst>
                <a:gd name="T0" fmla="*/ 3 w 45"/>
                <a:gd name="T1" fmla="*/ 81 h 88"/>
                <a:gd name="T2" fmla="*/ 4 w 45"/>
                <a:gd name="T3" fmla="*/ 77 h 88"/>
                <a:gd name="T4" fmla="*/ 8 w 45"/>
                <a:gd name="T5" fmla="*/ 66 h 88"/>
                <a:gd name="T6" fmla="*/ 15 w 45"/>
                <a:gd name="T7" fmla="*/ 45 h 88"/>
                <a:gd name="T8" fmla="*/ 15 w 45"/>
                <a:gd name="T9" fmla="*/ 45 h 88"/>
                <a:gd name="T10" fmla="*/ 18 w 45"/>
                <a:gd name="T11" fmla="*/ 38 h 88"/>
                <a:gd name="T12" fmla="*/ 31 w 45"/>
                <a:gd name="T13" fmla="*/ 0 h 88"/>
                <a:gd name="T14" fmla="*/ 41 w 45"/>
                <a:gd name="T15" fmla="*/ 33 h 88"/>
                <a:gd name="T16" fmla="*/ 42 w 45"/>
                <a:gd name="T17" fmla="*/ 39 h 88"/>
                <a:gd name="T18" fmla="*/ 42 w 45"/>
                <a:gd name="T19" fmla="*/ 40 h 88"/>
                <a:gd name="T20" fmla="*/ 45 w 45"/>
                <a:gd name="T21" fmla="*/ 58 h 88"/>
                <a:gd name="T22" fmla="*/ 45 w 45"/>
                <a:gd name="T23" fmla="*/ 66 h 88"/>
                <a:gd name="T24" fmla="*/ 0 w 45"/>
                <a:gd name="T25" fmla="*/ 88 h 88"/>
                <a:gd name="T26" fmla="*/ 3 w 45"/>
                <a:gd name="T27" fmla="*/ 8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" h="88">
                  <a:moveTo>
                    <a:pt x="3" y="81"/>
                  </a:moveTo>
                  <a:cubicBezTo>
                    <a:pt x="4" y="77"/>
                    <a:pt x="4" y="77"/>
                    <a:pt x="4" y="77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5" y="11"/>
                    <a:pt x="39" y="22"/>
                    <a:pt x="41" y="33"/>
                  </a:cubicBezTo>
                  <a:cubicBezTo>
                    <a:pt x="41" y="35"/>
                    <a:pt x="42" y="37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4" y="46"/>
                    <a:pt x="44" y="52"/>
                    <a:pt x="45" y="58"/>
                  </a:cubicBezTo>
                  <a:cubicBezTo>
                    <a:pt x="45" y="61"/>
                    <a:pt x="45" y="63"/>
                    <a:pt x="45" y="66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3" y="81"/>
                  </a:ln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5" name="Freeform 506"/>
            <p:cNvSpPr>
              <a:spLocks/>
            </p:cNvSpPr>
            <p:nvPr/>
          </p:nvSpPr>
          <p:spPr bwMode="auto">
            <a:xfrm rot="3009157">
              <a:off x="7837734" y="944400"/>
              <a:ext cx="389550" cy="343848"/>
            </a:xfrm>
            <a:custGeom>
              <a:avLst/>
              <a:gdLst>
                <a:gd name="T0" fmla="*/ 62 w 67"/>
                <a:gd name="T1" fmla="*/ 29 h 59"/>
                <a:gd name="T2" fmla="*/ 0 w 67"/>
                <a:gd name="T3" fmla="*/ 59 h 59"/>
                <a:gd name="T4" fmla="*/ 10 w 67"/>
                <a:gd name="T5" fmla="*/ 28 h 59"/>
                <a:gd name="T6" fmla="*/ 67 w 67"/>
                <a:gd name="T7" fmla="*/ 0 h 59"/>
                <a:gd name="T8" fmla="*/ 62 w 67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59">
                  <a:moveTo>
                    <a:pt x="62" y="29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6" y="10"/>
                    <a:pt x="64" y="20"/>
                    <a:pt x="62" y="29"/>
                  </a:cubicBezTo>
                  <a:close/>
                </a:path>
              </a:pathLst>
            </a:custGeom>
            <a:solidFill>
              <a:srgbClr val="1E87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6" name="Freeform 507"/>
            <p:cNvSpPr>
              <a:spLocks/>
            </p:cNvSpPr>
            <p:nvPr/>
          </p:nvSpPr>
          <p:spPr bwMode="auto">
            <a:xfrm rot="3009157">
              <a:off x="7559470" y="970701"/>
              <a:ext cx="459190" cy="533183"/>
            </a:xfrm>
            <a:custGeom>
              <a:avLst/>
              <a:gdLst>
                <a:gd name="T0" fmla="*/ 24 w 79"/>
                <a:gd name="T1" fmla="*/ 92 h 92"/>
                <a:gd name="T2" fmla="*/ 0 w 79"/>
                <a:gd name="T3" fmla="*/ 78 h 92"/>
                <a:gd name="T4" fmla="*/ 17 w 79"/>
                <a:gd name="T5" fmla="*/ 30 h 92"/>
                <a:gd name="T6" fmla="*/ 79 w 79"/>
                <a:gd name="T7" fmla="*/ 0 h 92"/>
                <a:gd name="T8" fmla="*/ 24 w 79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92">
                  <a:moveTo>
                    <a:pt x="24" y="9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63" y="58"/>
                    <a:pt x="24" y="92"/>
                    <a:pt x="24" y="92"/>
                  </a:cubicBez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7" name="Freeform 508"/>
            <p:cNvSpPr>
              <a:spLocks/>
            </p:cNvSpPr>
            <p:nvPr/>
          </p:nvSpPr>
          <p:spPr bwMode="auto">
            <a:xfrm rot="3009157">
              <a:off x="7969142" y="969772"/>
              <a:ext cx="337320" cy="202392"/>
            </a:xfrm>
            <a:custGeom>
              <a:avLst/>
              <a:gdLst>
                <a:gd name="T0" fmla="*/ 58 w 58"/>
                <a:gd name="T1" fmla="*/ 0 h 35"/>
                <a:gd name="T2" fmla="*/ 57 w 58"/>
                <a:gd name="T3" fmla="*/ 7 h 35"/>
                <a:gd name="T4" fmla="*/ 0 w 58"/>
                <a:gd name="T5" fmla="*/ 35 h 35"/>
                <a:gd name="T6" fmla="*/ 3 w 58"/>
                <a:gd name="T7" fmla="*/ 27 h 35"/>
                <a:gd name="T8" fmla="*/ 58 w 58"/>
                <a:gd name="T9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35">
                  <a:moveTo>
                    <a:pt x="58" y="0"/>
                  </a:moveTo>
                  <a:cubicBezTo>
                    <a:pt x="58" y="3"/>
                    <a:pt x="58" y="5"/>
                    <a:pt x="57" y="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3" y="27"/>
                    <a:pt x="3" y="27"/>
                    <a:pt x="3" y="27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C937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8" name="Freeform 509"/>
            <p:cNvSpPr>
              <a:spLocks/>
            </p:cNvSpPr>
            <p:nvPr/>
          </p:nvSpPr>
          <p:spPr bwMode="auto">
            <a:xfrm rot="3009157">
              <a:off x="8054098" y="871124"/>
              <a:ext cx="326438" cy="298147"/>
            </a:xfrm>
            <a:custGeom>
              <a:avLst/>
              <a:gdLst>
                <a:gd name="T0" fmla="*/ 10 w 56"/>
                <a:gd name="T1" fmla="*/ 22 h 51"/>
                <a:gd name="T2" fmla="*/ 55 w 56"/>
                <a:gd name="T3" fmla="*/ 0 h 51"/>
                <a:gd name="T4" fmla="*/ 56 w 56"/>
                <a:gd name="T5" fmla="*/ 3 h 51"/>
                <a:gd name="T6" fmla="*/ 56 w 56"/>
                <a:gd name="T7" fmla="*/ 6 h 51"/>
                <a:gd name="T8" fmla="*/ 55 w 56"/>
                <a:gd name="T9" fmla="*/ 24 h 51"/>
                <a:gd name="T10" fmla="*/ 0 w 56"/>
                <a:gd name="T11" fmla="*/ 51 h 51"/>
                <a:gd name="T12" fmla="*/ 10 w 56"/>
                <a:gd name="T13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51">
                  <a:moveTo>
                    <a:pt x="10" y="22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5" y="1"/>
                    <a:pt x="56" y="2"/>
                    <a:pt x="56" y="3"/>
                  </a:cubicBezTo>
                  <a:cubicBezTo>
                    <a:pt x="56" y="4"/>
                    <a:pt x="56" y="5"/>
                    <a:pt x="56" y="6"/>
                  </a:cubicBezTo>
                  <a:cubicBezTo>
                    <a:pt x="56" y="13"/>
                    <a:pt x="56" y="18"/>
                    <a:pt x="55" y="24"/>
                  </a:cubicBezTo>
                  <a:cubicBezTo>
                    <a:pt x="0" y="51"/>
                    <a:pt x="0" y="51"/>
                    <a:pt x="0" y="51"/>
                  </a:cubicBezTo>
                  <a:lnTo>
                    <a:pt x="10" y="22"/>
                  </a:lnTo>
                  <a:close/>
                </a:path>
              </a:pathLst>
            </a:custGeom>
            <a:solidFill>
              <a:srgbClr val="C4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89" name="Freeform 510"/>
            <p:cNvSpPr>
              <a:spLocks/>
            </p:cNvSpPr>
            <p:nvPr/>
          </p:nvSpPr>
          <p:spPr bwMode="auto">
            <a:xfrm rot="3009157">
              <a:off x="7444970" y="886326"/>
              <a:ext cx="280737" cy="594118"/>
            </a:xfrm>
            <a:custGeom>
              <a:avLst/>
              <a:gdLst>
                <a:gd name="T0" fmla="*/ 0 w 48"/>
                <a:gd name="T1" fmla="*/ 102 h 102"/>
                <a:gd name="T2" fmla="*/ 36 w 48"/>
                <a:gd name="T3" fmla="*/ 0 h 102"/>
                <a:gd name="T4" fmla="*/ 0 w 48"/>
                <a:gd name="T5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8" h="102">
                  <a:moveTo>
                    <a:pt x="0" y="102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48" y="57"/>
                    <a:pt x="0" y="102"/>
                  </a:cubicBezTo>
                </a:path>
              </a:pathLst>
            </a:custGeom>
            <a:solidFill>
              <a:srgbClr val="D63A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0" name="Freeform 511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1" name="Freeform 512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3 w 58"/>
                <a:gd name="T1" fmla="*/ 37 h 57"/>
                <a:gd name="T2" fmla="*/ 37 w 58"/>
                <a:gd name="T3" fmla="*/ 4 h 57"/>
                <a:gd name="T4" fmla="*/ 5 w 58"/>
                <a:gd name="T5" fmla="*/ 20 h 57"/>
                <a:gd name="T6" fmla="*/ 21 w 58"/>
                <a:gd name="T7" fmla="*/ 53 h 57"/>
                <a:gd name="T8" fmla="*/ 53 w 58"/>
                <a:gd name="T9" fmla="*/ 3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3" y="37"/>
                  </a:moveTo>
                  <a:cubicBezTo>
                    <a:pt x="58" y="24"/>
                    <a:pt x="51" y="9"/>
                    <a:pt x="37" y="4"/>
                  </a:cubicBezTo>
                  <a:cubicBezTo>
                    <a:pt x="24" y="0"/>
                    <a:pt x="9" y="7"/>
                    <a:pt x="5" y="20"/>
                  </a:cubicBezTo>
                  <a:cubicBezTo>
                    <a:pt x="0" y="34"/>
                    <a:pt x="7" y="48"/>
                    <a:pt x="21" y="53"/>
                  </a:cubicBezTo>
                  <a:cubicBezTo>
                    <a:pt x="34" y="57"/>
                    <a:pt x="49" y="50"/>
                    <a:pt x="53" y="37"/>
                  </a:cubicBezTo>
                  <a:close/>
                </a:path>
              </a:pathLst>
            </a:custGeom>
            <a:solidFill>
              <a:srgbClr val="1C2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2" name="Freeform 513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42 w 46"/>
                <a:gd name="T1" fmla="*/ 30 h 47"/>
                <a:gd name="T2" fmla="*/ 30 w 46"/>
                <a:gd name="T3" fmla="*/ 4 h 47"/>
                <a:gd name="T4" fmla="*/ 3 w 46"/>
                <a:gd name="T5" fmla="*/ 17 h 47"/>
                <a:gd name="T6" fmla="*/ 16 w 46"/>
                <a:gd name="T7" fmla="*/ 43 h 47"/>
                <a:gd name="T8" fmla="*/ 42 w 46"/>
                <a:gd name="T9" fmla="*/ 3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2" y="30"/>
                  </a:moveTo>
                  <a:cubicBezTo>
                    <a:pt x="46" y="20"/>
                    <a:pt x="40" y="8"/>
                    <a:pt x="30" y="4"/>
                  </a:cubicBezTo>
                  <a:cubicBezTo>
                    <a:pt x="19" y="0"/>
                    <a:pt x="7" y="6"/>
                    <a:pt x="3" y="17"/>
                  </a:cubicBezTo>
                  <a:cubicBezTo>
                    <a:pt x="0" y="28"/>
                    <a:pt x="5" y="39"/>
                    <a:pt x="16" y="43"/>
                  </a:cubicBezTo>
                  <a:cubicBezTo>
                    <a:pt x="27" y="47"/>
                    <a:pt x="39" y="41"/>
                    <a:pt x="42" y="30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3" name="Freeform 514"/>
            <p:cNvSpPr>
              <a:spLocks/>
            </p:cNvSpPr>
            <p:nvPr/>
          </p:nvSpPr>
          <p:spPr bwMode="auto">
            <a:xfrm rot="3009157">
              <a:off x="8181230" y="763336"/>
              <a:ext cx="226331" cy="226331"/>
            </a:xfrm>
            <a:custGeom>
              <a:avLst/>
              <a:gdLst>
                <a:gd name="T0" fmla="*/ 36 w 39"/>
                <a:gd name="T1" fmla="*/ 25 h 39"/>
                <a:gd name="T2" fmla="*/ 26 w 39"/>
                <a:gd name="T3" fmla="*/ 3 h 39"/>
                <a:gd name="T4" fmla="*/ 4 w 39"/>
                <a:gd name="T5" fmla="*/ 14 h 39"/>
                <a:gd name="T6" fmla="*/ 14 w 39"/>
                <a:gd name="T7" fmla="*/ 36 h 39"/>
                <a:gd name="T8" fmla="*/ 36 w 39"/>
                <a:gd name="T9" fmla="*/ 2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36" y="25"/>
                  </a:moveTo>
                  <a:cubicBezTo>
                    <a:pt x="39" y="16"/>
                    <a:pt x="35" y="6"/>
                    <a:pt x="26" y="3"/>
                  </a:cubicBezTo>
                  <a:cubicBezTo>
                    <a:pt x="17" y="0"/>
                    <a:pt x="7" y="5"/>
                    <a:pt x="4" y="14"/>
                  </a:cubicBezTo>
                  <a:cubicBezTo>
                    <a:pt x="0" y="23"/>
                    <a:pt x="5" y="33"/>
                    <a:pt x="14" y="36"/>
                  </a:cubicBezTo>
                  <a:cubicBezTo>
                    <a:pt x="23" y="39"/>
                    <a:pt x="33" y="34"/>
                    <a:pt x="36" y="25"/>
                  </a:cubicBezTo>
                  <a:close/>
                </a:path>
              </a:pathLst>
            </a:custGeom>
            <a:solidFill>
              <a:srgbClr val="F1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4" name="Freeform 515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3A5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5" name="Freeform 516"/>
            <p:cNvSpPr>
              <a:spLocks/>
            </p:cNvSpPr>
            <p:nvPr/>
          </p:nvSpPr>
          <p:spPr bwMode="auto">
            <a:xfrm rot="3009157">
              <a:off x="8127827" y="713613"/>
              <a:ext cx="337320" cy="330791"/>
            </a:xfrm>
            <a:custGeom>
              <a:avLst/>
              <a:gdLst>
                <a:gd name="T0" fmla="*/ 5 w 58"/>
                <a:gd name="T1" fmla="*/ 20 h 57"/>
                <a:gd name="T2" fmla="*/ 37 w 58"/>
                <a:gd name="T3" fmla="*/ 4 h 57"/>
                <a:gd name="T4" fmla="*/ 53 w 58"/>
                <a:gd name="T5" fmla="*/ 37 h 57"/>
                <a:gd name="T6" fmla="*/ 21 w 58"/>
                <a:gd name="T7" fmla="*/ 53 h 57"/>
                <a:gd name="T8" fmla="*/ 5 w 58"/>
                <a:gd name="T9" fmla="*/ 2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7">
                  <a:moveTo>
                    <a:pt x="5" y="20"/>
                  </a:moveTo>
                  <a:cubicBezTo>
                    <a:pt x="9" y="7"/>
                    <a:pt x="24" y="0"/>
                    <a:pt x="37" y="4"/>
                  </a:cubicBezTo>
                  <a:cubicBezTo>
                    <a:pt x="51" y="9"/>
                    <a:pt x="58" y="24"/>
                    <a:pt x="53" y="37"/>
                  </a:cubicBezTo>
                  <a:cubicBezTo>
                    <a:pt x="49" y="50"/>
                    <a:pt x="34" y="57"/>
                    <a:pt x="21" y="53"/>
                  </a:cubicBezTo>
                  <a:cubicBezTo>
                    <a:pt x="7" y="48"/>
                    <a:pt x="0" y="34"/>
                    <a:pt x="5" y="20"/>
                  </a:cubicBezTo>
                  <a:close/>
                </a:path>
              </a:pathLst>
            </a:custGeom>
            <a:solidFill>
              <a:srgbClr val="4444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6" name="Freeform 517"/>
            <p:cNvSpPr>
              <a:spLocks/>
            </p:cNvSpPr>
            <p:nvPr/>
          </p:nvSpPr>
          <p:spPr bwMode="auto">
            <a:xfrm rot="3009157">
              <a:off x="8163039" y="741069"/>
              <a:ext cx="265503" cy="274208"/>
            </a:xfrm>
            <a:custGeom>
              <a:avLst/>
              <a:gdLst>
                <a:gd name="T0" fmla="*/ 3 w 46"/>
                <a:gd name="T1" fmla="*/ 17 h 47"/>
                <a:gd name="T2" fmla="*/ 30 w 46"/>
                <a:gd name="T3" fmla="*/ 4 h 47"/>
                <a:gd name="T4" fmla="*/ 42 w 46"/>
                <a:gd name="T5" fmla="*/ 30 h 47"/>
                <a:gd name="T6" fmla="*/ 16 w 46"/>
                <a:gd name="T7" fmla="*/ 43 h 47"/>
                <a:gd name="T8" fmla="*/ 3 w 46"/>
                <a:gd name="T9" fmla="*/ 1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3" y="17"/>
                  </a:moveTo>
                  <a:cubicBezTo>
                    <a:pt x="7" y="6"/>
                    <a:pt x="19" y="0"/>
                    <a:pt x="30" y="4"/>
                  </a:cubicBezTo>
                  <a:cubicBezTo>
                    <a:pt x="40" y="8"/>
                    <a:pt x="46" y="20"/>
                    <a:pt x="42" y="30"/>
                  </a:cubicBezTo>
                  <a:cubicBezTo>
                    <a:pt x="39" y="41"/>
                    <a:pt x="27" y="47"/>
                    <a:pt x="16" y="43"/>
                  </a:cubicBezTo>
                  <a:cubicBezTo>
                    <a:pt x="5" y="39"/>
                    <a:pt x="0" y="28"/>
                    <a:pt x="3" y="17"/>
                  </a:cubicBezTo>
                  <a:close/>
                </a:path>
              </a:pathLst>
            </a:cu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7" name="Freeform 519"/>
            <p:cNvSpPr>
              <a:spLocks/>
            </p:cNvSpPr>
            <p:nvPr/>
          </p:nvSpPr>
          <p:spPr bwMode="auto">
            <a:xfrm rot="3009157">
              <a:off x="8181229" y="763336"/>
              <a:ext cx="226331" cy="226331"/>
            </a:xfrm>
            <a:custGeom>
              <a:avLst/>
              <a:gdLst>
                <a:gd name="T0" fmla="*/ 4 w 39"/>
                <a:gd name="T1" fmla="*/ 14 h 39"/>
                <a:gd name="T2" fmla="*/ 26 w 39"/>
                <a:gd name="T3" fmla="*/ 3 h 39"/>
                <a:gd name="T4" fmla="*/ 36 w 39"/>
                <a:gd name="T5" fmla="*/ 25 h 39"/>
                <a:gd name="T6" fmla="*/ 14 w 39"/>
                <a:gd name="T7" fmla="*/ 36 h 39"/>
                <a:gd name="T8" fmla="*/ 4 w 39"/>
                <a:gd name="T9" fmla="*/ 1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39">
                  <a:moveTo>
                    <a:pt x="4" y="14"/>
                  </a:moveTo>
                  <a:cubicBezTo>
                    <a:pt x="7" y="5"/>
                    <a:pt x="17" y="0"/>
                    <a:pt x="26" y="3"/>
                  </a:cubicBezTo>
                  <a:cubicBezTo>
                    <a:pt x="35" y="6"/>
                    <a:pt x="39" y="16"/>
                    <a:pt x="36" y="25"/>
                  </a:cubicBezTo>
                  <a:cubicBezTo>
                    <a:pt x="33" y="34"/>
                    <a:pt x="23" y="39"/>
                    <a:pt x="14" y="36"/>
                  </a:cubicBezTo>
                  <a:cubicBezTo>
                    <a:pt x="5" y="33"/>
                    <a:pt x="0" y="23"/>
                    <a:pt x="4" y="14"/>
                  </a:cubicBezTo>
                  <a:close/>
                </a:path>
              </a:pathLst>
            </a:custGeom>
            <a:solidFill>
              <a:srgbClr val="FE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8" name="Freeform 533"/>
            <p:cNvSpPr>
              <a:spLocks/>
            </p:cNvSpPr>
            <p:nvPr/>
          </p:nvSpPr>
          <p:spPr bwMode="auto">
            <a:xfrm rot="3009157">
              <a:off x="7323188" y="2843657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699" name="Freeform 564"/>
            <p:cNvSpPr>
              <a:spLocks/>
            </p:cNvSpPr>
            <p:nvPr/>
          </p:nvSpPr>
          <p:spPr bwMode="auto">
            <a:xfrm rot="3009157">
              <a:off x="8975930" y="1780273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0" name="Freeform 594"/>
            <p:cNvSpPr>
              <a:spLocks/>
            </p:cNvSpPr>
            <p:nvPr/>
          </p:nvSpPr>
          <p:spPr bwMode="auto">
            <a:xfrm rot="3009157">
              <a:off x="8179450" y="167520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1" name="Freeform 595"/>
            <p:cNvSpPr>
              <a:spLocks/>
            </p:cNvSpPr>
            <p:nvPr/>
          </p:nvSpPr>
          <p:spPr bwMode="auto">
            <a:xfrm rot="3009157">
              <a:off x="8735891" y="459523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2" name="Freeform 596"/>
            <p:cNvSpPr>
              <a:spLocks/>
            </p:cNvSpPr>
            <p:nvPr/>
          </p:nvSpPr>
          <p:spPr bwMode="auto">
            <a:xfrm rot="3009157">
              <a:off x="8386037" y="-142478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3" name="Freeform 597"/>
            <p:cNvSpPr>
              <a:spLocks/>
            </p:cNvSpPr>
            <p:nvPr/>
          </p:nvSpPr>
          <p:spPr bwMode="auto">
            <a:xfrm rot="3009157">
              <a:off x="7344358" y="460427"/>
              <a:ext cx="34820" cy="30468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4" name="Freeform 598"/>
            <p:cNvSpPr>
              <a:spLocks/>
            </p:cNvSpPr>
            <p:nvPr/>
          </p:nvSpPr>
          <p:spPr bwMode="auto">
            <a:xfrm rot="3009157">
              <a:off x="8912585" y="1200300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5" name="Freeform 600"/>
            <p:cNvSpPr>
              <a:spLocks/>
            </p:cNvSpPr>
            <p:nvPr/>
          </p:nvSpPr>
          <p:spPr bwMode="auto">
            <a:xfrm rot="3009157">
              <a:off x="7127719" y="188538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6" name="Freeform 601"/>
            <p:cNvSpPr>
              <a:spLocks/>
            </p:cNvSpPr>
            <p:nvPr/>
          </p:nvSpPr>
          <p:spPr bwMode="auto">
            <a:xfrm rot="3009157">
              <a:off x="6577564" y="1187515"/>
              <a:ext cx="39173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7" name="Freeform 602"/>
            <p:cNvSpPr>
              <a:spLocks/>
            </p:cNvSpPr>
            <p:nvPr/>
          </p:nvSpPr>
          <p:spPr bwMode="auto">
            <a:xfrm rot="3009157">
              <a:off x="6134545" y="1669609"/>
              <a:ext cx="34820" cy="28292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6" y="5"/>
                    <a:pt x="6" y="0"/>
                    <a:pt x="3" y="0"/>
                  </a:cubicBezTo>
                  <a:cubicBezTo>
                    <a:pt x="0" y="0"/>
                    <a:pt x="0" y="5"/>
                    <a:pt x="3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8" name="Freeform 603"/>
            <p:cNvSpPr>
              <a:spLocks/>
            </p:cNvSpPr>
            <p:nvPr/>
          </p:nvSpPr>
          <p:spPr bwMode="auto">
            <a:xfrm rot="3009157">
              <a:off x="6621939" y="1822783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09" name="Freeform 604"/>
            <p:cNvSpPr>
              <a:spLocks/>
            </p:cNvSpPr>
            <p:nvPr/>
          </p:nvSpPr>
          <p:spPr bwMode="auto">
            <a:xfrm rot="3009157">
              <a:off x="6953239" y="2963577"/>
              <a:ext cx="41350" cy="28292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710" name="Freeform 606"/>
            <p:cNvSpPr>
              <a:spLocks/>
            </p:cNvSpPr>
            <p:nvPr/>
          </p:nvSpPr>
          <p:spPr bwMode="auto">
            <a:xfrm rot="3009157">
              <a:off x="6937850" y="2490622"/>
              <a:ext cx="41350" cy="30468"/>
            </a:xfrm>
            <a:custGeom>
              <a:avLst/>
              <a:gdLst>
                <a:gd name="T0" fmla="*/ 4 w 7"/>
                <a:gd name="T1" fmla="*/ 5 h 5"/>
                <a:gd name="T2" fmla="*/ 4 w 7"/>
                <a:gd name="T3" fmla="*/ 0 h 5"/>
                <a:gd name="T4" fmla="*/ 4 w 7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4" y="5"/>
                  </a:moveTo>
                  <a:cubicBezTo>
                    <a:pt x="7" y="5"/>
                    <a:pt x="7" y="0"/>
                    <a:pt x="4" y="0"/>
                  </a:cubicBezTo>
                  <a:cubicBezTo>
                    <a:pt x="0" y="0"/>
                    <a:pt x="0" y="5"/>
                    <a:pt x="4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/>
                <a:ea typeface="等线" panose="02010600030101010101" pitchFamily="2" charset="-122"/>
                <a:cs typeface="+mn-cs"/>
              </a:endParaRPr>
            </a:p>
          </p:txBody>
        </p:sp>
      </p:grpSp>
      <p:sp>
        <p:nvSpPr>
          <p:cNvPr id="2" name="Rectangle: Rounded Corners 1">
            <a:extLst>
              <a:ext uri="{FF2B5EF4-FFF2-40B4-BE49-F238E27FC236}">
                <a16:creationId xmlns="" xmlns:a16="http://schemas.microsoft.com/office/drawing/2014/main" id="{4E89127D-20E2-423E-B34A-075C299BBCD4}"/>
              </a:ext>
            </a:extLst>
          </p:cNvPr>
          <p:cNvSpPr/>
          <p:nvPr/>
        </p:nvSpPr>
        <p:spPr>
          <a:xfrm>
            <a:off x="352289" y="342680"/>
            <a:ext cx="11559975" cy="6201938"/>
          </a:xfrm>
          <a:prstGeom prst="roundRect">
            <a:avLst/>
          </a:prstGeom>
          <a:ln w="38100">
            <a:solidFill>
              <a:srgbClr val="002060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+mn-ea"/>
              <a:cs typeface="+mn-cs"/>
            </a:endParaRPr>
          </a:p>
        </p:txBody>
      </p:sp>
      <p:sp>
        <p:nvSpPr>
          <p:cNvPr id="655" name="PA_库_文本框 11">
            <a:extLst>
              <a:ext uri="{FF2B5EF4-FFF2-40B4-BE49-F238E27FC236}">
                <a16:creationId xmlns="" xmlns:a16="http://schemas.microsoft.com/office/drawing/2014/main" id="{62E33CE9-6B8B-47D4-BEF3-04A5869606D3}"/>
              </a:ext>
            </a:extLst>
          </p:cNvPr>
          <p:cNvSpPr txBox="1"/>
          <p:nvPr>
            <p:custDataLst>
              <p:tags r:id="rId1"/>
            </p:custDataLst>
          </p:nvPr>
        </p:nvSpPr>
        <p:spPr>
          <a:xfrm>
            <a:off x="1689614" y="550763"/>
            <a:ext cx="928958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defRPr/>
            </a:pP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Làm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quen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với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 ê </a:t>
            </a:r>
            <a:r>
              <a:rPr lang="en-US" altLang="zh-CN" sz="4000" b="1" dirty="0" err="1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ke</a:t>
            </a:r>
            <a:r>
              <a:rPr lang="en-US" altLang="zh-CN" sz="4000" b="1" dirty="0">
                <a:solidFill>
                  <a:srgbClr val="1E1F3B"/>
                </a:solidFill>
                <a:effectLst>
                  <a:glow rad="419100">
                    <a:srgbClr val="FFC000">
                      <a:satMod val="175000"/>
                      <a:alpha val="45000"/>
                    </a:srgbClr>
                  </a:glow>
                </a:effectLst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</a:rPr>
              <a:t>.</a:t>
            </a:r>
            <a:endParaRPr kumimoji="0" lang="zh-CN" altLang="en-US" sz="4000" b="1" i="0" u="none" strike="noStrike" kern="1200" cap="none" spc="0" normalizeH="0" baseline="0" noProof="0" dirty="0">
              <a:ln>
                <a:noFill/>
              </a:ln>
              <a:solidFill>
                <a:srgbClr val="1E1F3B"/>
              </a:solidFill>
              <a:effectLst>
                <a:glow rad="419100">
                  <a:srgbClr val="FFC000">
                    <a:satMod val="175000"/>
                    <a:alpha val="45000"/>
                  </a:srgbClr>
                </a:glow>
              </a:effectLst>
              <a:uLnTx/>
              <a:uFillTx/>
              <a:latin typeface="Times New Roman" panose="02020603050405020304" pitchFamily="18" charset="0"/>
              <a:ea typeface="Microsoft YaHei UI" panose="020B0503020204020204" pitchFamily="34" charset="-122"/>
              <a:cs typeface="Times New Roman" panose="02020603050405020304" pitchFamily="18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5680018D-4C09-409D-894D-6EB8BE0DB4B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857374" y="1881187"/>
            <a:ext cx="2409825" cy="3390293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6BF730F0-947B-4CEA-B51B-26A6685328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43574" y="1657349"/>
            <a:ext cx="4638675" cy="36173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07941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6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" grpId="0" autoUpdateAnimBg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0.0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</TotalTime>
  <Words>425</Words>
  <Application>Microsoft Office PowerPoint</Application>
  <PresentationFormat>Widescreen</PresentationFormat>
  <Paragraphs>77</Paragraphs>
  <Slides>24</Slides>
  <Notes>23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24</vt:i4>
      </vt:variant>
    </vt:vector>
  </HeadingPairs>
  <TitlesOfParts>
    <vt:vector size="33" baseType="lpstr">
      <vt:lpstr>Microsoft YaHei UI</vt:lpstr>
      <vt:lpstr>Arial</vt:lpstr>
      <vt:lpstr>Calibri</vt:lpstr>
      <vt:lpstr>Calibri Light</vt:lpstr>
      <vt:lpstr>Cambria</vt:lpstr>
      <vt:lpstr>Times New Roman</vt:lpstr>
      <vt:lpstr>Varela Round</vt:lpstr>
      <vt:lpstr>等线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Đào Thị Minh Phượng</dc:creator>
  <cp:lastModifiedBy>Admin</cp:lastModifiedBy>
  <cp:revision>6</cp:revision>
  <dcterms:created xsi:type="dcterms:W3CDTF">2022-12-09T19:08:31Z</dcterms:created>
  <dcterms:modified xsi:type="dcterms:W3CDTF">2022-12-12T10:44:24Z</dcterms:modified>
</cp:coreProperties>
</file>